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77" r:id="rId6"/>
    <p:sldId id="259" r:id="rId7"/>
    <p:sldId id="305" r:id="rId8"/>
    <p:sldId id="306" r:id="rId9"/>
    <p:sldId id="286" r:id="rId10"/>
    <p:sldId id="287" r:id="rId11"/>
    <p:sldId id="290" r:id="rId12"/>
    <p:sldId id="292" r:id="rId13"/>
    <p:sldId id="291" r:id="rId14"/>
    <p:sldId id="293" r:id="rId15"/>
    <p:sldId id="294" r:id="rId16"/>
    <p:sldId id="297" r:id="rId17"/>
    <p:sldId id="298" r:id="rId18"/>
    <p:sldId id="299" r:id="rId19"/>
    <p:sldId id="300" r:id="rId20"/>
    <p:sldId id="301" r:id="rId21"/>
    <p:sldId id="302" r:id="rId22"/>
    <p:sldId id="303" r:id="rId23"/>
    <p:sldId id="260" r:id="rId24"/>
    <p:sldId id="304" r:id="rId25"/>
    <p:sldId id="263" r:id="rId26"/>
    <p:sldId id="276" r:id="rId27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376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Segoe UI" panose="020B0502040204020203"/>
      </a:defRPr>
    </a:lvl1pPr>
    <a:lvl2pPr marL="0" marR="0" indent="457200" algn="l" defTabSz="91376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Segoe UI" panose="020B0502040204020203"/>
      </a:defRPr>
    </a:lvl2pPr>
    <a:lvl3pPr marL="0" marR="0" indent="914400" algn="l" defTabSz="91376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Segoe UI" panose="020B0502040204020203"/>
      </a:defRPr>
    </a:lvl3pPr>
    <a:lvl4pPr marL="0" marR="0" indent="1371600" algn="l" defTabSz="91376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Segoe UI" panose="020B0502040204020203"/>
      </a:defRPr>
    </a:lvl4pPr>
    <a:lvl5pPr marL="0" marR="0" indent="1828800" algn="l" defTabSz="91376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Segoe UI" panose="020B0502040204020203"/>
      </a:defRPr>
    </a:lvl5pPr>
    <a:lvl6pPr marL="0" marR="0" indent="2286000" algn="l" defTabSz="91376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Segoe UI" panose="020B0502040204020203"/>
      </a:defRPr>
    </a:lvl6pPr>
    <a:lvl7pPr marL="0" marR="0" indent="2743200" algn="l" defTabSz="91376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Segoe UI" panose="020B0502040204020203"/>
      </a:defRPr>
    </a:lvl7pPr>
    <a:lvl8pPr marL="0" marR="0" indent="3200400" algn="l" defTabSz="91376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Segoe UI" panose="020B0502040204020203"/>
      </a:defRPr>
    </a:lvl8pPr>
    <a:lvl9pPr marL="0" marR="0" indent="3657600" algn="l" defTabSz="91376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Segoe UI" panose="020B0502040204020203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164"/>
    <p:restoredTop sz="95552"/>
  </p:normalViewPr>
  <p:slideViewPr>
    <p:cSldViewPr snapToGrid="0" snapToObjects="1">
      <p:cViewPr>
        <p:scale>
          <a:sx n="91" d="100"/>
          <a:sy n="91" d="100"/>
        </p:scale>
        <p:origin x="496" y="6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276" name="Shape 27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913765" latinLnBrk="0">
      <a:defRPr sz="1200">
        <a:latin typeface="+mj-lt"/>
        <a:ea typeface="+mj-ea"/>
        <a:cs typeface="+mj-cs"/>
        <a:sym typeface="Segoe UI" panose="020B0502040204020203"/>
      </a:defRPr>
    </a:lvl1pPr>
    <a:lvl2pPr indent="228600" defTabSz="913765" latinLnBrk="0">
      <a:defRPr sz="1200">
        <a:latin typeface="+mj-lt"/>
        <a:ea typeface="+mj-ea"/>
        <a:cs typeface="+mj-cs"/>
        <a:sym typeface="Segoe UI" panose="020B0502040204020203"/>
      </a:defRPr>
    </a:lvl2pPr>
    <a:lvl3pPr indent="457200" defTabSz="913765" latinLnBrk="0">
      <a:defRPr sz="1200">
        <a:latin typeface="+mj-lt"/>
        <a:ea typeface="+mj-ea"/>
        <a:cs typeface="+mj-cs"/>
        <a:sym typeface="Segoe UI" panose="020B0502040204020203"/>
      </a:defRPr>
    </a:lvl3pPr>
    <a:lvl4pPr indent="685800" defTabSz="913765" latinLnBrk="0">
      <a:defRPr sz="1200">
        <a:latin typeface="+mj-lt"/>
        <a:ea typeface="+mj-ea"/>
        <a:cs typeface="+mj-cs"/>
        <a:sym typeface="Segoe UI" panose="020B0502040204020203"/>
      </a:defRPr>
    </a:lvl4pPr>
    <a:lvl5pPr indent="914400" defTabSz="913765" latinLnBrk="0">
      <a:defRPr sz="1200">
        <a:latin typeface="+mj-lt"/>
        <a:ea typeface="+mj-ea"/>
        <a:cs typeface="+mj-cs"/>
        <a:sym typeface="Segoe UI" panose="020B0502040204020203"/>
      </a:defRPr>
    </a:lvl5pPr>
    <a:lvl6pPr indent="1143000" defTabSz="913765" latinLnBrk="0">
      <a:defRPr sz="1200">
        <a:latin typeface="+mj-lt"/>
        <a:ea typeface="+mj-ea"/>
        <a:cs typeface="+mj-cs"/>
        <a:sym typeface="Segoe UI" panose="020B0502040204020203"/>
      </a:defRPr>
    </a:lvl6pPr>
    <a:lvl7pPr indent="1371600" defTabSz="913765" latinLnBrk="0">
      <a:defRPr sz="1200">
        <a:latin typeface="+mj-lt"/>
        <a:ea typeface="+mj-ea"/>
        <a:cs typeface="+mj-cs"/>
        <a:sym typeface="Segoe UI" panose="020B0502040204020203"/>
      </a:defRPr>
    </a:lvl7pPr>
    <a:lvl8pPr indent="1600200" defTabSz="913765" latinLnBrk="0">
      <a:defRPr sz="1200">
        <a:latin typeface="+mj-lt"/>
        <a:ea typeface="+mj-ea"/>
        <a:cs typeface="+mj-cs"/>
        <a:sym typeface="Segoe UI" panose="020B0502040204020203"/>
      </a:defRPr>
    </a:lvl8pPr>
    <a:lvl9pPr indent="1828800" defTabSz="913765" latinLnBrk="0">
      <a:defRPr sz="1200">
        <a:latin typeface="+mj-lt"/>
        <a:ea typeface="+mj-ea"/>
        <a:cs typeface="+mj-cs"/>
        <a:sym typeface="Segoe UI" panose="020B0502040204020203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封面页">
    <p:bg>
      <p:bgPr>
        <a:gradFill flip="none" rotWithShape="1">
          <a:gsLst>
            <a:gs pos="0">
              <a:srgbClr val="FFFFFF"/>
            </a:gs>
            <a:gs pos="67000">
              <a:srgbClr val="F2F2F2"/>
            </a:gs>
            <a:gs pos="100000">
              <a:srgbClr val="F2F2F2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/>
        </p:nvSpPr>
        <p:spPr>
          <a:xfrm>
            <a:off x="849780" y="5172301"/>
            <a:ext cx="5150340" cy="5150340"/>
          </a:xfrm>
          <a:prstGeom prst="ellipse">
            <a:avLst/>
          </a:prstGeom>
          <a:solidFill>
            <a:schemeClr val="accent1">
              <a:alpha val="3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" name="Shape 12"/>
          <p:cNvSpPr/>
          <p:nvPr/>
        </p:nvSpPr>
        <p:spPr>
          <a:xfrm>
            <a:off x="-765628" y="4401372"/>
            <a:ext cx="3015429" cy="3015429"/>
          </a:xfrm>
          <a:prstGeom prst="ellipse">
            <a:avLst/>
          </a:prstGeom>
          <a:solidFill>
            <a:schemeClr val="accent1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" name="Shape 13"/>
          <p:cNvSpPr/>
          <p:nvPr/>
        </p:nvSpPr>
        <p:spPr>
          <a:xfrm>
            <a:off x="849780" y="3973881"/>
            <a:ext cx="1970011" cy="1970011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" name="Shape 14"/>
          <p:cNvSpPr/>
          <p:nvPr/>
        </p:nvSpPr>
        <p:spPr>
          <a:xfrm>
            <a:off x="422288" y="3889828"/>
            <a:ext cx="854984" cy="854983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" name="Shape 15"/>
          <p:cNvSpPr/>
          <p:nvPr/>
        </p:nvSpPr>
        <p:spPr>
          <a:xfrm>
            <a:off x="1564236" y="6339861"/>
            <a:ext cx="1076941" cy="1076941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" name="Shape 16"/>
          <p:cNvSpPr/>
          <p:nvPr/>
        </p:nvSpPr>
        <p:spPr>
          <a:xfrm>
            <a:off x="2484889" y="6027944"/>
            <a:ext cx="334901" cy="334901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" name="Shape 17"/>
          <p:cNvSpPr/>
          <p:nvPr/>
        </p:nvSpPr>
        <p:spPr>
          <a:xfrm>
            <a:off x="2465188" y="4744809"/>
            <a:ext cx="873485" cy="873485"/>
          </a:xfrm>
          <a:prstGeom prst="ellipse">
            <a:avLst/>
          </a:prstGeom>
          <a:solidFill>
            <a:schemeClr val="accent5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" name="Shape 18"/>
          <p:cNvSpPr/>
          <p:nvPr/>
        </p:nvSpPr>
        <p:spPr>
          <a:xfrm>
            <a:off x="7086881" y="-900968"/>
            <a:ext cx="2220845" cy="2220846"/>
          </a:xfrm>
          <a:prstGeom prst="ellipse">
            <a:avLst/>
          </a:prstGeom>
          <a:solidFill>
            <a:schemeClr val="accent5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" name="Shape 19"/>
          <p:cNvSpPr/>
          <p:nvPr/>
        </p:nvSpPr>
        <p:spPr>
          <a:xfrm>
            <a:off x="9454581" y="-549384"/>
            <a:ext cx="3407441" cy="3407442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" name="Shape 20"/>
          <p:cNvSpPr/>
          <p:nvPr/>
        </p:nvSpPr>
        <p:spPr>
          <a:xfrm>
            <a:off x="8907429" y="-334769"/>
            <a:ext cx="1472993" cy="1472994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" name="Shape 21"/>
          <p:cNvSpPr/>
          <p:nvPr/>
        </p:nvSpPr>
        <p:spPr>
          <a:xfrm>
            <a:off x="7061964" y="625398"/>
            <a:ext cx="1025651" cy="1025651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" name="Shape 22"/>
          <p:cNvSpPr/>
          <p:nvPr/>
        </p:nvSpPr>
        <p:spPr>
          <a:xfrm>
            <a:off x="11418205" y="1911282"/>
            <a:ext cx="1590675" cy="1590675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" name="Shape 23"/>
          <p:cNvSpPr/>
          <p:nvPr/>
        </p:nvSpPr>
        <p:spPr>
          <a:xfrm>
            <a:off x="6267191" y="1326869"/>
            <a:ext cx="453457" cy="453457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4" name="Shape 24"/>
          <p:cNvSpPr/>
          <p:nvPr/>
        </p:nvSpPr>
        <p:spPr>
          <a:xfrm>
            <a:off x="11664470" y="3298512"/>
            <a:ext cx="732469" cy="732470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" name="Shape 25"/>
          <p:cNvSpPr/>
          <p:nvPr/>
        </p:nvSpPr>
        <p:spPr>
          <a:xfrm>
            <a:off x="10879228" y="3134661"/>
            <a:ext cx="346605" cy="346605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" name="Shape 26"/>
          <p:cNvSpPr>
            <a:spLocks noGrp="1"/>
          </p:cNvSpPr>
          <p:nvPr>
            <p:ph type="body" sz="quarter" idx="1" hasCustomPrompt="1"/>
          </p:nvPr>
        </p:nvSpPr>
        <p:spPr>
          <a:xfrm>
            <a:off x="3132306" y="2498575"/>
            <a:ext cx="5927388" cy="13576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SzTx/>
              <a:buFontTx/>
              <a:buNone/>
              <a:defRPr sz="4800" b="1">
                <a:solidFill>
                  <a:srgbClr val="404040"/>
                </a:solidFill>
              </a:defRPr>
            </a:lvl1pPr>
          </a:lstStyle>
          <a:p>
            <a:r>
              <a:t>CLICK HERE TO ADD YOUR TITLE</a:t>
            </a:r>
          </a:p>
        </p:txBody>
      </p:sp>
      <p:sp>
        <p:nvSpPr>
          <p:cNvPr id="27" name="Shape 27"/>
          <p:cNvSpPr>
            <a:spLocks noGrp="1"/>
          </p:cNvSpPr>
          <p:nvPr>
            <p:ph type="body" sz="quarter" idx="13"/>
          </p:nvPr>
        </p:nvSpPr>
        <p:spPr>
          <a:xfrm>
            <a:off x="3132306" y="4578972"/>
            <a:ext cx="5927388" cy="339659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ctr">
              <a:lnSpc>
                <a:spcPct val="130000"/>
              </a:lnSpc>
              <a:buSzTx/>
              <a:buFontTx/>
              <a:buNone/>
              <a:defRPr sz="1200">
                <a:solidFill>
                  <a:srgbClr val="404040"/>
                </a:solidFill>
              </a:defRPr>
            </a:pPr>
          </a:p>
        </p:txBody>
      </p:sp>
      <p:sp>
        <p:nvSpPr>
          <p:cNvPr id="28" name="Shape 28"/>
          <p:cNvSpPr/>
          <p:nvPr/>
        </p:nvSpPr>
        <p:spPr>
          <a:xfrm>
            <a:off x="901493" y="3145269"/>
            <a:ext cx="468357" cy="468357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9" name="Shape 29"/>
          <p:cNvSpPr/>
          <p:nvPr/>
        </p:nvSpPr>
        <p:spPr>
          <a:xfrm>
            <a:off x="480938" y="2631756"/>
            <a:ext cx="724238" cy="724238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0" name="Shape 30"/>
          <p:cNvSpPr/>
          <p:nvPr/>
        </p:nvSpPr>
        <p:spPr>
          <a:xfrm>
            <a:off x="10650825" y="2926582"/>
            <a:ext cx="226931" cy="226931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目录页">
    <p:bg>
      <p:bgPr>
        <a:gradFill flip="none" rotWithShape="1">
          <a:gsLst>
            <a:gs pos="0">
              <a:srgbClr val="FFFFFF"/>
            </a:gs>
            <a:gs pos="67000">
              <a:srgbClr val="F2F2F2"/>
            </a:gs>
            <a:gs pos="100000">
              <a:srgbClr val="F2F2F2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5427410" y="-1921057"/>
            <a:ext cx="3192087" cy="3192087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9" name="Shape 39"/>
          <p:cNvSpPr/>
          <p:nvPr/>
        </p:nvSpPr>
        <p:spPr>
          <a:xfrm rot="20564813">
            <a:off x="2865697" y="-275748"/>
            <a:ext cx="1192939" cy="1192939"/>
          </a:xfrm>
          <a:prstGeom prst="ellipse">
            <a:avLst/>
          </a:prstGeom>
          <a:solidFill>
            <a:schemeClr val="accent5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0" name="Shape 40"/>
          <p:cNvSpPr/>
          <p:nvPr/>
        </p:nvSpPr>
        <p:spPr>
          <a:xfrm rot="20564813">
            <a:off x="4190298" y="-592061"/>
            <a:ext cx="1830325" cy="1830324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1" name="Shape 41"/>
          <p:cNvSpPr/>
          <p:nvPr/>
        </p:nvSpPr>
        <p:spPr>
          <a:xfrm rot="20564813">
            <a:off x="3813092" y="-217323"/>
            <a:ext cx="791225" cy="791224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2" name="Shape 42"/>
          <p:cNvSpPr/>
          <p:nvPr/>
        </p:nvSpPr>
        <p:spPr>
          <a:xfrm rot="20564813">
            <a:off x="2989138" y="610280"/>
            <a:ext cx="550935" cy="550935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3" name="Shape 43"/>
          <p:cNvSpPr/>
          <p:nvPr/>
        </p:nvSpPr>
        <p:spPr>
          <a:xfrm rot="20564813">
            <a:off x="5466867" y="524061"/>
            <a:ext cx="854439" cy="854440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4" name="Shape 44"/>
          <p:cNvSpPr/>
          <p:nvPr/>
        </p:nvSpPr>
        <p:spPr>
          <a:xfrm rot="20564813">
            <a:off x="2654522" y="1149240"/>
            <a:ext cx="243577" cy="243577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5" name="Shape 45"/>
          <p:cNvSpPr/>
          <p:nvPr/>
        </p:nvSpPr>
        <p:spPr>
          <a:xfrm rot="20564813">
            <a:off x="5756216" y="1275189"/>
            <a:ext cx="393451" cy="393451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6" name="Shape 46"/>
          <p:cNvSpPr/>
          <p:nvPr/>
        </p:nvSpPr>
        <p:spPr>
          <a:xfrm rot="20564813">
            <a:off x="5301219" y="1351639"/>
            <a:ext cx="186181" cy="186181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7" name="Shape 47"/>
          <p:cNvSpPr/>
          <p:nvPr/>
        </p:nvSpPr>
        <p:spPr>
          <a:xfrm rot="20564813">
            <a:off x="5142815" y="1292265"/>
            <a:ext cx="121897" cy="121897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8" name="Shape 48"/>
          <p:cNvSpPr/>
          <p:nvPr/>
        </p:nvSpPr>
        <p:spPr>
          <a:xfrm rot="20564813">
            <a:off x="6595016" y="1097850"/>
            <a:ext cx="776275" cy="776275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49" name="Shape 49"/>
          <p:cNvSpPr/>
          <p:nvPr/>
        </p:nvSpPr>
        <p:spPr>
          <a:xfrm rot="20564813">
            <a:off x="1046955" y="1043111"/>
            <a:ext cx="399687" cy="399687"/>
          </a:xfrm>
          <a:prstGeom prst="ellipse">
            <a:avLst/>
          </a:prstGeom>
          <a:solidFill>
            <a:schemeClr val="accent5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0" name="Shape 50"/>
          <p:cNvSpPr/>
          <p:nvPr/>
        </p:nvSpPr>
        <p:spPr>
          <a:xfrm>
            <a:off x="8687527" y="147823"/>
            <a:ext cx="454773" cy="454773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1" name="Shape 51"/>
          <p:cNvSpPr/>
          <p:nvPr/>
        </p:nvSpPr>
        <p:spPr>
          <a:xfrm>
            <a:off x="8291917" y="702130"/>
            <a:ext cx="568901" cy="568901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2" name="Shape 52"/>
          <p:cNvSpPr/>
          <p:nvPr/>
        </p:nvSpPr>
        <p:spPr>
          <a:xfrm>
            <a:off x="8934863" y="465999"/>
            <a:ext cx="207437" cy="207437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3" name="Shape 53"/>
          <p:cNvSpPr/>
          <p:nvPr/>
        </p:nvSpPr>
        <p:spPr>
          <a:xfrm>
            <a:off x="9258979" y="326537"/>
            <a:ext cx="168157" cy="168157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4" name="Shape 54"/>
          <p:cNvSpPr>
            <a:spLocks noGrp="1"/>
          </p:cNvSpPr>
          <p:nvPr>
            <p:ph type="body" sz="quarter" idx="1" hasCustomPrompt="1"/>
          </p:nvPr>
        </p:nvSpPr>
        <p:spPr>
          <a:xfrm>
            <a:off x="1521068" y="3546357"/>
            <a:ext cx="3138030" cy="7324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4800" b="1">
                <a:solidFill>
                  <a:srgbClr val="404040"/>
                </a:solidFill>
              </a:defRPr>
            </a:lvl1pPr>
          </a:lstStyle>
          <a:p>
            <a:r>
              <a:t>TITLE HERE</a:t>
            </a:r>
          </a:p>
        </p:txBody>
      </p:sp>
      <p:sp>
        <p:nvSpPr>
          <p:cNvPr id="55" name="Shape 55"/>
          <p:cNvSpPr>
            <a:spLocks noGrp="1"/>
          </p:cNvSpPr>
          <p:nvPr>
            <p:ph type="body" sz="quarter" idx="13"/>
          </p:nvPr>
        </p:nvSpPr>
        <p:spPr>
          <a:xfrm>
            <a:off x="6875388" y="2701839"/>
            <a:ext cx="3138031" cy="33745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40740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>
                <a:solidFill>
                  <a:srgbClr val="404040"/>
                </a:solidFill>
              </a:defRPr>
            </a:pPr>
          </a:p>
        </p:txBody>
      </p:sp>
      <p:sp>
        <p:nvSpPr>
          <p:cNvPr id="56" name="Shape 56"/>
          <p:cNvSpPr>
            <a:spLocks noGrp="1"/>
          </p:cNvSpPr>
          <p:nvPr>
            <p:ph type="body" sz="quarter" idx="14"/>
          </p:nvPr>
        </p:nvSpPr>
        <p:spPr>
          <a:xfrm>
            <a:off x="6875388" y="3742373"/>
            <a:ext cx="3138031" cy="33745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40740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>
                <a:solidFill>
                  <a:srgbClr val="404040"/>
                </a:solidFill>
              </a:defRPr>
            </a:pPr>
          </a:p>
        </p:txBody>
      </p:sp>
      <p:sp>
        <p:nvSpPr>
          <p:cNvPr id="57" name="Shape 57"/>
          <p:cNvSpPr>
            <a:spLocks noGrp="1"/>
          </p:cNvSpPr>
          <p:nvPr>
            <p:ph type="body" sz="quarter" idx="15"/>
          </p:nvPr>
        </p:nvSpPr>
        <p:spPr>
          <a:xfrm>
            <a:off x="6875388" y="4782906"/>
            <a:ext cx="3138031" cy="33745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40740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>
                <a:solidFill>
                  <a:srgbClr val="404040"/>
                </a:solidFill>
              </a:defRPr>
            </a:pPr>
          </a:p>
        </p:txBody>
      </p:sp>
      <p:sp>
        <p:nvSpPr>
          <p:cNvPr id="58" name="Shape 58"/>
          <p:cNvSpPr/>
          <p:nvPr/>
        </p:nvSpPr>
        <p:spPr>
          <a:xfrm rot="10664813">
            <a:off x="1606489" y="6429041"/>
            <a:ext cx="1192939" cy="1192939"/>
          </a:xfrm>
          <a:prstGeom prst="ellipse">
            <a:avLst/>
          </a:prstGeom>
          <a:solidFill>
            <a:schemeClr val="accent5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9" name="Shape 59"/>
          <p:cNvSpPr/>
          <p:nvPr/>
        </p:nvSpPr>
        <p:spPr>
          <a:xfrm rot="10664813">
            <a:off x="-298888" y="5682734"/>
            <a:ext cx="1830325" cy="1830325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0" name="Shape 60"/>
          <p:cNvSpPr/>
          <p:nvPr/>
        </p:nvSpPr>
        <p:spPr>
          <a:xfrm rot="10664813">
            <a:off x="1049383" y="6574259"/>
            <a:ext cx="791225" cy="791225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1" name="Shape 61"/>
          <p:cNvSpPr/>
          <p:nvPr/>
        </p:nvSpPr>
        <p:spPr>
          <a:xfrm rot="10664813">
            <a:off x="2264560" y="6255402"/>
            <a:ext cx="550935" cy="550935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2" name="Shape 62"/>
          <p:cNvSpPr/>
          <p:nvPr/>
        </p:nvSpPr>
        <p:spPr>
          <a:xfrm rot="10664813">
            <a:off x="-410115" y="5359790"/>
            <a:ext cx="854439" cy="854440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3" name="Shape 63"/>
          <p:cNvSpPr/>
          <p:nvPr/>
        </p:nvSpPr>
        <p:spPr>
          <a:xfrm rot="10664813">
            <a:off x="2989614" y="6163309"/>
            <a:ext cx="243577" cy="243577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4" name="Shape 64"/>
          <p:cNvSpPr/>
          <p:nvPr/>
        </p:nvSpPr>
        <p:spPr>
          <a:xfrm rot="10664813">
            <a:off x="-101720" y="5072158"/>
            <a:ext cx="393451" cy="393451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5" name="Shape 65"/>
          <p:cNvSpPr/>
          <p:nvPr/>
        </p:nvSpPr>
        <p:spPr>
          <a:xfrm rot="10664813">
            <a:off x="534476" y="5346636"/>
            <a:ext cx="186180" cy="186181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6" name="Shape 66"/>
          <p:cNvSpPr/>
          <p:nvPr/>
        </p:nvSpPr>
        <p:spPr>
          <a:xfrm rot="10664813">
            <a:off x="726986" y="5516493"/>
            <a:ext cx="121897" cy="121897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7" name="Shape 67"/>
          <p:cNvSpPr/>
          <p:nvPr/>
        </p:nvSpPr>
        <p:spPr>
          <a:xfrm rot="10664813">
            <a:off x="4381688" y="6508238"/>
            <a:ext cx="399687" cy="399687"/>
          </a:xfrm>
          <a:prstGeom prst="ellipse">
            <a:avLst/>
          </a:prstGeom>
          <a:solidFill>
            <a:schemeClr val="accent5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目录页">
    <p:bg>
      <p:bgPr>
        <a:gradFill flip="none" rotWithShape="1">
          <a:gsLst>
            <a:gs pos="0">
              <a:srgbClr val="FFFFFF"/>
            </a:gs>
            <a:gs pos="67000">
              <a:srgbClr val="F2F2F2"/>
            </a:gs>
            <a:gs pos="100000">
              <a:srgbClr val="F2F2F2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/>
        </p:nvSpPr>
        <p:spPr>
          <a:xfrm>
            <a:off x="5427410" y="-1921057"/>
            <a:ext cx="3192087" cy="3192087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6" name="Shape 76"/>
          <p:cNvSpPr/>
          <p:nvPr/>
        </p:nvSpPr>
        <p:spPr>
          <a:xfrm rot="20564813">
            <a:off x="2865697" y="-275748"/>
            <a:ext cx="1192939" cy="1192939"/>
          </a:xfrm>
          <a:prstGeom prst="ellipse">
            <a:avLst/>
          </a:prstGeom>
          <a:solidFill>
            <a:schemeClr val="accent5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7" name="Shape 77"/>
          <p:cNvSpPr/>
          <p:nvPr/>
        </p:nvSpPr>
        <p:spPr>
          <a:xfrm rot="20564813">
            <a:off x="4190298" y="-592061"/>
            <a:ext cx="1830325" cy="1830324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8" name="Shape 78"/>
          <p:cNvSpPr/>
          <p:nvPr/>
        </p:nvSpPr>
        <p:spPr>
          <a:xfrm rot="20564813">
            <a:off x="3813092" y="-217323"/>
            <a:ext cx="791225" cy="791224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79" name="Shape 79"/>
          <p:cNvSpPr/>
          <p:nvPr/>
        </p:nvSpPr>
        <p:spPr>
          <a:xfrm rot="20564813">
            <a:off x="2989138" y="610280"/>
            <a:ext cx="550935" cy="550935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0" name="Shape 80"/>
          <p:cNvSpPr/>
          <p:nvPr/>
        </p:nvSpPr>
        <p:spPr>
          <a:xfrm rot="20564813">
            <a:off x="5466867" y="524061"/>
            <a:ext cx="854439" cy="854440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1" name="Shape 81"/>
          <p:cNvSpPr/>
          <p:nvPr/>
        </p:nvSpPr>
        <p:spPr>
          <a:xfrm rot="20564813">
            <a:off x="2654522" y="1149240"/>
            <a:ext cx="243577" cy="243577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2" name="Shape 82"/>
          <p:cNvSpPr/>
          <p:nvPr/>
        </p:nvSpPr>
        <p:spPr>
          <a:xfrm rot="20564813">
            <a:off x="5756216" y="1275189"/>
            <a:ext cx="393451" cy="393451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3" name="Shape 83"/>
          <p:cNvSpPr/>
          <p:nvPr/>
        </p:nvSpPr>
        <p:spPr>
          <a:xfrm rot="20564813">
            <a:off x="5301219" y="1351639"/>
            <a:ext cx="186181" cy="186181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4" name="Shape 84"/>
          <p:cNvSpPr/>
          <p:nvPr/>
        </p:nvSpPr>
        <p:spPr>
          <a:xfrm rot="20564813">
            <a:off x="5142815" y="1292265"/>
            <a:ext cx="121897" cy="121897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5" name="Shape 85"/>
          <p:cNvSpPr/>
          <p:nvPr/>
        </p:nvSpPr>
        <p:spPr>
          <a:xfrm rot="20564813">
            <a:off x="6595016" y="1097850"/>
            <a:ext cx="776275" cy="776275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6" name="Shape 86"/>
          <p:cNvSpPr/>
          <p:nvPr/>
        </p:nvSpPr>
        <p:spPr>
          <a:xfrm rot="20564813">
            <a:off x="1046955" y="1043111"/>
            <a:ext cx="399687" cy="399687"/>
          </a:xfrm>
          <a:prstGeom prst="ellipse">
            <a:avLst/>
          </a:prstGeom>
          <a:solidFill>
            <a:schemeClr val="accent5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7" name="Shape 87"/>
          <p:cNvSpPr/>
          <p:nvPr/>
        </p:nvSpPr>
        <p:spPr>
          <a:xfrm>
            <a:off x="8687527" y="147823"/>
            <a:ext cx="454773" cy="454773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8" name="Shape 88"/>
          <p:cNvSpPr/>
          <p:nvPr/>
        </p:nvSpPr>
        <p:spPr>
          <a:xfrm>
            <a:off x="8291917" y="702130"/>
            <a:ext cx="568901" cy="568901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9" name="Shape 89"/>
          <p:cNvSpPr/>
          <p:nvPr/>
        </p:nvSpPr>
        <p:spPr>
          <a:xfrm>
            <a:off x="8934863" y="465999"/>
            <a:ext cx="207437" cy="207437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0" name="Shape 90"/>
          <p:cNvSpPr/>
          <p:nvPr/>
        </p:nvSpPr>
        <p:spPr>
          <a:xfrm>
            <a:off x="9258979" y="326537"/>
            <a:ext cx="168157" cy="168157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1" name="Shape 91"/>
          <p:cNvSpPr>
            <a:spLocks noGrp="1"/>
          </p:cNvSpPr>
          <p:nvPr>
            <p:ph type="body" sz="quarter" idx="1" hasCustomPrompt="1"/>
          </p:nvPr>
        </p:nvSpPr>
        <p:spPr>
          <a:xfrm>
            <a:off x="1521068" y="3546357"/>
            <a:ext cx="3138030" cy="7324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4800" b="1">
                <a:solidFill>
                  <a:srgbClr val="404040"/>
                </a:solidFill>
              </a:defRPr>
            </a:lvl1pPr>
          </a:lstStyle>
          <a:p>
            <a:r>
              <a:t>TITLE HERE</a:t>
            </a:r>
          </a:p>
        </p:txBody>
      </p:sp>
      <p:sp>
        <p:nvSpPr>
          <p:cNvPr id="92" name="Shape 92"/>
          <p:cNvSpPr>
            <a:spLocks noGrp="1"/>
          </p:cNvSpPr>
          <p:nvPr>
            <p:ph type="body" sz="quarter" idx="13"/>
          </p:nvPr>
        </p:nvSpPr>
        <p:spPr>
          <a:xfrm>
            <a:off x="6875388" y="2701839"/>
            <a:ext cx="3138031" cy="33745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40740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>
                <a:solidFill>
                  <a:srgbClr val="404040"/>
                </a:solidFill>
              </a:defRPr>
            </a:pPr>
          </a:p>
        </p:txBody>
      </p:sp>
      <p:sp>
        <p:nvSpPr>
          <p:cNvPr id="93" name="Shape 93"/>
          <p:cNvSpPr>
            <a:spLocks noGrp="1"/>
          </p:cNvSpPr>
          <p:nvPr>
            <p:ph type="body" sz="quarter" idx="14"/>
          </p:nvPr>
        </p:nvSpPr>
        <p:spPr>
          <a:xfrm>
            <a:off x="6875388" y="3478174"/>
            <a:ext cx="3138031" cy="33745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40740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>
                <a:solidFill>
                  <a:srgbClr val="404040"/>
                </a:solidFill>
              </a:defRPr>
            </a:pPr>
          </a:p>
        </p:txBody>
      </p:sp>
      <p:sp>
        <p:nvSpPr>
          <p:cNvPr id="94" name="Shape 94"/>
          <p:cNvSpPr/>
          <p:nvPr/>
        </p:nvSpPr>
        <p:spPr>
          <a:xfrm rot="10664813">
            <a:off x="1606489" y="6429041"/>
            <a:ext cx="1192939" cy="1192939"/>
          </a:xfrm>
          <a:prstGeom prst="ellipse">
            <a:avLst/>
          </a:prstGeom>
          <a:solidFill>
            <a:schemeClr val="accent5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5" name="Shape 95"/>
          <p:cNvSpPr/>
          <p:nvPr/>
        </p:nvSpPr>
        <p:spPr>
          <a:xfrm rot="10664813">
            <a:off x="-298888" y="5682734"/>
            <a:ext cx="1830325" cy="1830325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6" name="Shape 96"/>
          <p:cNvSpPr/>
          <p:nvPr/>
        </p:nvSpPr>
        <p:spPr>
          <a:xfrm rot="10664813">
            <a:off x="1049383" y="6574259"/>
            <a:ext cx="791225" cy="791225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7" name="Shape 97"/>
          <p:cNvSpPr/>
          <p:nvPr/>
        </p:nvSpPr>
        <p:spPr>
          <a:xfrm rot="10664813">
            <a:off x="2264560" y="6255402"/>
            <a:ext cx="550935" cy="550935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8" name="Shape 98"/>
          <p:cNvSpPr/>
          <p:nvPr/>
        </p:nvSpPr>
        <p:spPr>
          <a:xfrm rot="10664813">
            <a:off x="-410115" y="5359790"/>
            <a:ext cx="854439" cy="854440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99" name="Shape 99"/>
          <p:cNvSpPr/>
          <p:nvPr/>
        </p:nvSpPr>
        <p:spPr>
          <a:xfrm rot="10664813">
            <a:off x="2989614" y="6163309"/>
            <a:ext cx="243577" cy="243577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0" name="Shape 100"/>
          <p:cNvSpPr/>
          <p:nvPr/>
        </p:nvSpPr>
        <p:spPr>
          <a:xfrm rot="10664813">
            <a:off x="-101720" y="5072158"/>
            <a:ext cx="393451" cy="393451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1" name="Shape 101"/>
          <p:cNvSpPr/>
          <p:nvPr/>
        </p:nvSpPr>
        <p:spPr>
          <a:xfrm rot="10664813">
            <a:off x="534476" y="5346636"/>
            <a:ext cx="186180" cy="186181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2" name="Shape 102"/>
          <p:cNvSpPr/>
          <p:nvPr/>
        </p:nvSpPr>
        <p:spPr>
          <a:xfrm rot="10664813">
            <a:off x="726986" y="5516493"/>
            <a:ext cx="121897" cy="121897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3" name="Shape 103"/>
          <p:cNvSpPr/>
          <p:nvPr/>
        </p:nvSpPr>
        <p:spPr>
          <a:xfrm rot="10664813">
            <a:off x="4381688" y="6508238"/>
            <a:ext cx="399687" cy="399687"/>
          </a:xfrm>
          <a:prstGeom prst="ellipse">
            <a:avLst/>
          </a:prstGeom>
          <a:solidFill>
            <a:schemeClr val="accent5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4" name="Shape 104"/>
          <p:cNvSpPr>
            <a:spLocks noGrp="1"/>
          </p:cNvSpPr>
          <p:nvPr>
            <p:ph type="body" sz="quarter" idx="15"/>
          </p:nvPr>
        </p:nvSpPr>
        <p:spPr>
          <a:xfrm>
            <a:off x="6875388" y="4254510"/>
            <a:ext cx="3138031" cy="33745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40740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>
                <a:solidFill>
                  <a:srgbClr val="404040"/>
                </a:solidFill>
              </a:defRPr>
            </a:pPr>
          </a:p>
        </p:txBody>
      </p:sp>
      <p:sp>
        <p:nvSpPr>
          <p:cNvPr id="105" name="Shape 105"/>
          <p:cNvSpPr>
            <a:spLocks noGrp="1"/>
          </p:cNvSpPr>
          <p:nvPr>
            <p:ph type="body" sz="quarter" idx="16"/>
          </p:nvPr>
        </p:nvSpPr>
        <p:spPr>
          <a:xfrm>
            <a:off x="6875388" y="5030844"/>
            <a:ext cx="3138031" cy="33745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40740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>
                <a:solidFill>
                  <a:srgbClr val="404040"/>
                </a:solidFill>
              </a:defRPr>
            </a:pPr>
          </a:p>
        </p:txBody>
      </p:sp>
      <p:sp>
        <p:nvSpPr>
          <p:cNvPr id="106" name="Shape 10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目录页">
    <p:bg>
      <p:bgPr>
        <a:gradFill flip="none" rotWithShape="1">
          <a:gsLst>
            <a:gs pos="0">
              <a:srgbClr val="FFFFFF"/>
            </a:gs>
            <a:gs pos="67000">
              <a:srgbClr val="F2F2F2"/>
            </a:gs>
            <a:gs pos="100000">
              <a:srgbClr val="F2F2F2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/>
        </p:nvSpPr>
        <p:spPr>
          <a:xfrm>
            <a:off x="5427410" y="-1921057"/>
            <a:ext cx="3192087" cy="3192087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4" name="Shape 114"/>
          <p:cNvSpPr/>
          <p:nvPr/>
        </p:nvSpPr>
        <p:spPr>
          <a:xfrm rot="20564813">
            <a:off x="2865697" y="-275748"/>
            <a:ext cx="1192939" cy="1192939"/>
          </a:xfrm>
          <a:prstGeom prst="ellipse">
            <a:avLst/>
          </a:prstGeom>
          <a:solidFill>
            <a:schemeClr val="accent5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5" name="Shape 115"/>
          <p:cNvSpPr/>
          <p:nvPr/>
        </p:nvSpPr>
        <p:spPr>
          <a:xfrm rot="20564813">
            <a:off x="4190298" y="-592061"/>
            <a:ext cx="1830325" cy="1830324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6" name="Shape 116"/>
          <p:cNvSpPr/>
          <p:nvPr/>
        </p:nvSpPr>
        <p:spPr>
          <a:xfrm rot="20564813">
            <a:off x="3813092" y="-217323"/>
            <a:ext cx="791225" cy="791224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7" name="Shape 117"/>
          <p:cNvSpPr/>
          <p:nvPr/>
        </p:nvSpPr>
        <p:spPr>
          <a:xfrm rot="20564813">
            <a:off x="2989138" y="610280"/>
            <a:ext cx="550935" cy="550935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8" name="Shape 118"/>
          <p:cNvSpPr/>
          <p:nvPr/>
        </p:nvSpPr>
        <p:spPr>
          <a:xfrm rot="20564813">
            <a:off x="5466867" y="524061"/>
            <a:ext cx="854439" cy="854440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9" name="Shape 119"/>
          <p:cNvSpPr/>
          <p:nvPr/>
        </p:nvSpPr>
        <p:spPr>
          <a:xfrm rot="20564813">
            <a:off x="2654522" y="1149240"/>
            <a:ext cx="243577" cy="243577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0" name="Shape 120"/>
          <p:cNvSpPr/>
          <p:nvPr/>
        </p:nvSpPr>
        <p:spPr>
          <a:xfrm rot="20564813">
            <a:off x="5756216" y="1275189"/>
            <a:ext cx="393451" cy="393451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1" name="Shape 121"/>
          <p:cNvSpPr/>
          <p:nvPr/>
        </p:nvSpPr>
        <p:spPr>
          <a:xfrm rot="20564813">
            <a:off x="5301219" y="1351639"/>
            <a:ext cx="186181" cy="186181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2" name="Shape 122"/>
          <p:cNvSpPr/>
          <p:nvPr/>
        </p:nvSpPr>
        <p:spPr>
          <a:xfrm rot="20564813">
            <a:off x="5142815" y="1292265"/>
            <a:ext cx="121897" cy="121897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3" name="Shape 123"/>
          <p:cNvSpPr/>
          <p:nvPr/>
        </p:nvSpPr>
        <p:spPr>
          <a:xfrm rot="20564813">
            <a:off x="6595016" y="1097850"/>
            <a:ext cx="776275" cy="776275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4" name="Shape 124"/>
          <p:cNvSpPr/>
          <p:nvPr/>
        </p:nvSpPr>
        <p:spPr>
          <a:xfrm rot="20564813">
            <a:off x="1046955" y="1043111"/>
            <a:ext cx="399687" cy="399687"/>
          </a:xfrm>
          <a:prstGeom prst="ellipse">
            <a:avLst/>
          </a:prstGeom>
          <a:solidFill>
            <a:schemeClr val="accent5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5" name="Shape 125"/>
          <p:cNvSpPr/>
          <p:nvPr/>
        </p:nvSpPr>
        <p:spPr>
          <a:xfrm>
            <a:off x="8687527" y="147823"/>
            <a:ext cx="454773" cy="454773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6" name="Shape 126"/>
          <p:cNvSpPr/>
          <p:nvPr/>
        </p:nvSpPr>
        <p:spPr>
          <a:xfrm>
            <a:off x="8291917" y="702130"/>
            <a:ext cx="568901" cy="568901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7" name="Shape 127"/>
          <p:cNvSpPr/>
          <p:nvPr/>
        </p:nvSpPr>
        <p:spPr>
          <a:xfrm>
            <a:off x="8934863" y="465999"/>
            <a:ext cx="207437" cy="207437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8" name="Shape 128"/>
          <p:cNvSpPr/>
          <p:nvPr/>
        </p:nvSpPr>
        <p:spPr>
          <a:xfrm>
            <a:off x="9258979" y="326537"/>
            <a:ext cx="168157" cy="168157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9" name="Shape 129"/>
          <p:cNvSpPr>
            <a:spLocks noGrp="1"/>
          </p:cNvSpPr>
          <p:nvPr>
            <p:ph type="body" sz="quarter" idx="1" hasCustomPrompt="1"/>
          </p:nvPr>
        </p:nvSpPr>
        <p:spPr>
          <a:xfrm>
            <a:off x="1521068" y="3546357"/>
            <a:ext cx="3138030" cy="7324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4800" b="1">
                <a:solidFill>
                  <a:srgbClr val="404040"/>
                </a:solidFill>
              </a:defRPr>
            </a:lvl1pPr>
          </a:lstStyle>
          <a:p>
            <a:r>
              <a:t>TITLE HERE</a:t>
            </a:r>
          </a:p>
        </p:txBody>
      </p:sp>
      <p:sp>
        <p:nvSpPr>
          <p:cNvPr id="130" name="Shape 130"/>
          <p:cNvSpPr>
            <a:spLocks noGrp="1"/>
          </p:cNvSpPr>
          <p:nvPr>
            <p:ph type="body" sz="quarter" idx="13"/>
          </p:nvPr>
        </p:nvSpPr>
        <p:spPr>
          <a:xfrm>
            <a:off x="6875388" y="2197947"/>
            <a:ext cx="3138031" cy="33745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40740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>
                <a:solidFill>
                  <a:srgbClr val="404040"/>
                </a:solidFill>
              </a:defRPr>
            </a:pPr>
          </a:p>
        </p:txBody>
      </p:sp>
      <p:sp>
        <p:nvSpPr>
          <p:cNvPr id="131" name="Shape 131"/>
          <p:cNvSpPr>
            <a:spLocks noGrp="1"/>
          </p:cNvSpPr>
          <p:nvPr>
            <p:ph type="body" sz="quarter" idx="14"/>
          </p:nvPr>
        </p:nvSpPr>
        <p:spPr>
          <a:xfrm>
            <a:off x="6875388" y="2974282"/>
            <a:ext cx="3138031" cy="33745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40740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>
                <a:solidFill>
                  <a:srgbClr val="404040"/>
                </a:solidFill>
              </a:defRPr>
            </a:pPr>
          </a:p>
        </p:txBody>
      </p:sp>
      <p:sp>
        <p:nvSpPr>
          <p:cNvPr id="132" name="Shape 132"/>
          <p:cNvSpPr/>
          <p:nvPr/>
        </p:nvSpPr>
        <p:spPr>
          <a:xfrm rot="10664813">
            <a:off x="1606489" y="6429041"/>
            <a:ext cx="1192939" cy="1192939"/>
          </a:xfrm>
          <a:prstGeom prst="ellipse">
            <a:avLst/>
          </a:prstGeom>
          <a:solidFill>
            <a:schemeClr val="accent5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3" name="Shape 133"/>
          <p:cNvSpPr/>
          <p:nvPr/>
        </p:nvSpPr>
        <p:spPr>
          <a:xfrm rot="10664813">
            <a:off x="-298888" y="5682734"/>
            <a:ext cx="1830325" cy="1830325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4" name="Shape 134"/>
          <p:cNvSpPr/>
          <p:nvPr/>
        </p:nvSpPr>
        <p:spPr>
          <a:xfrm rot="10664813">
            <a:off x="1049383" y="6574259"/>
            <a:ext cx="791225" cy="791225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5" name="Shape 135"/>
          <p:cNvSpPr/>
          <p:nvPr/>
        </p:nvSpPr>
        <p:spPr>
          <a:xfrm rot="10664813">
            <a:off x="2264560" y="6255402"/>
            <a:ext cx="550935" cy="550935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6" name="Shape 136"/>
          <p:cNvSpPr/>
          <p:nvPr/>
        </p:nvSpPr>
        <p:spPr>
          <a:xfrm rot="10664813">
            <a:off x="-410115" y="5359790"/>
            <a:ext cx="854439" cy="854440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7" name="Shape 137"/>
          <p:cNvSpPr/>
          <p:nvPr/>
        </p:nvSpPr>
        <p:spPr>
          <a:xfrm rot="10664813">
            <a:off x="2989614" y="6163309"/>
            <a:ext cx="243577" cy="243577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8" name="Shape 138"/>
          <p:cNvSpPr/>
          <p:nvPr/>
        </p:nvSpPr>
        <p:spPr>
          <a:xfrm rot="10664813">
            <a:off x="-101720" y="5072158"/>
            <a:ext cx="393451" cy="393451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9" name="Shape 139"/>
          <p:cNvSpPr/>
          <p:nvPr/>
        </p:nvSpPr>
        <p:spPr>
          <a:xfrm rot="10664813">
            <a:off x="534476" y="5346636"/>
            <a:ext cx="186180" cy="186181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0" name="Shape 140"/>
          <p:cNvSpPr/>
          <p:nvPr/>
        </p:nvSpPr>
        <p:spPr>
          <a:xfrm rot="10664813">
            <a:off x="726986" y="5516493"/>
            <a:ext cx="121897" cy="121897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1" name="Shape 141"/>
          <p:cNvSpPr/>
          <p:nvPr/>
        </p:nvSpPr>
        <p:spPr>
          <a:xfrm rot="10664813">
            <a:off x="4381688" y="6508238"/>
            <a:ext cx="399687" cy="399687"/>
          </a:xfrm>
          <a:prstGeom prst="ellipse">
            <a:avLst/>
          </a:prstGeom>
          <a:solidFill>
            <a:schemeClr val="accent5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5"/>
          </p:nvPr>
        </p:nvSpPr>
        <p:spPr>
          <a:xfrm>
            <a:off x="6875388" y="3750617"/>
            <a:ext cx="3138031" cy="33745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40740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>
                <a:solidFill>
                  <a:srgbClr val="404040"/>
                </a:solidFill>
              </a:defRPr>
            </a:pPr>
          </a:p>
        </p:txBody>
      </p:sp>
      <p:sp>
        <p:nvSpPr>
          <p:cNvPr id="143" name="Shape 143"/>
          <p:cNvSpPr>
            <a:spLocks noGrp="1"/>
          </p:cNvSpPr>
          <p:nvPr>
            <p:ph type="body" sz="quarter" idx="16"/>
          </p:nvPr>
        </p:nvSpPr>
        <p:spPr>
          <a:xfrm>
            <a:off x="6875388" y="4526951"/>
            <a:ext cx="3138031" cy="33745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40740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>
                <a:solidFill>
                  <a:srgbClr val="404040"/>
                </a:solidFill>
              </a:defRPr>
            </a:pPr>
          </a:p>
        </p:txBody>
      </p:sp>
      <p:sp>
        <p:nvSpPr>
          <p:cNvPr id="144" name="Shape 144"/>
          <p:cNvSpPr>
            <a:spLocks noGrp="1"/>
          </p:cNvSpPr>
          <p:nvPr>
            <p:ph type="body" sz="quarter" idx="17"/>
          </p:nvPr>
        </p:nvSpPr>
        <p:spPr>
          <a:xfrm>
            <a:off x="6875388" y="5303287"/>
            <a:ext cx="3138031" cy="33745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40740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>
                <a:solidFill>
                  <a:srgbClr val="404040"/>
                </a:solidFill>
              </a:defRPr>
            </a:pPr>
          </a:p>
        </p:txBody>
      </p:sp>
      <p:sp>
        <p:nvSpPr>
          <p:cNvPr id="145" name="Shape 14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目录页">
    <p:bg>
      <p:bgPr>
        <a:gradFill flip="none" rotWithShape="1">
          <a:gsLst>
            <a:gs pos="0">
              <a:srgbClr val="FFFFFF"/>
            </a:gs>
            <a:gs pos="67000">
              <a:srgbClr val="F2F2F2"/>
            </a:gs>
            <a:gs pos="100000">
              <a:srgbClr val="F2F2F2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/>
        </p:nvSpPr>
        <p:spPr>
          <a:xfrm>
            <a:off x="5427410" y="-1921057"/>
            <a:ext cx="3192087" cy="3192087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3" name="Shape 153"/>
          <p:cNvSpPr/>
          <p:nvPr/>
        </p:nvSpPr>
        <p:spPr>
          <a:xfrm rot="20564813">
            <a:off x="2865697" y="-275748"/>
            <a:ext cx="1192939" cy="1192939"/>
          </a:xfrm>
          <a:prstGeom prst="ellipse">
            <a:avLst/>
          </a:prstGeom>
          <a:solidFill>
            <a:schemeClr val="accent5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4" name="Shape 154"/>
          <p:cNvSpPr/>
          <p:nvPr/>
        </p:nvSpPr>
        <p:spPr>
          <a:xfrm rot="20564813">
            <a:off x="4190298" y="-592061"/>
            <a:ext cx="1830325" cy="1830324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5" name="Shape 155"/>
          <p:cNvSpPr/>
          <p:nvPr/>
        </p:nvSpPr>
        <p:spPr>
          <a:xfrm rot="20564813">
            <a:off x="3813092" y="-217323"/>
            <a:ext cx="791225" cy="791224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6" name="Shape 156"/>
          <p:cNvSpPr/>
          <p:nvPr/>
        </p:nvSpPr>
        <p:spPr>
          <a:xfrm rot="20564813">
            <a:off x="2989138" y="610280"/>
            <a:ext cx="550935" cy="550935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7" name="Shape 157"/>
          <p:cNvSpPr/>
          <p:nvPr/>
        </p:nvSpPr>
        <p:spPr>
          <a:xfrm rot="20564813">
            <a:off x="5466867" y="524061"/>
            <a:ext cx="854439" cy="854440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8" name="Shape 158"/>
          <p:cNvSpPr/>
          <p:nvPr/>
        </p:nvSpPr>
        <p:spPr>
          <a:xfrm rot="20564813">
            <a:off x="2654522" y="1149240"/>
            <a:ext cx="243577" cy="243577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9" name="Shape 159"/>
          <p:cNvSpPr/>
          <p:nvPr/>
        </p:nvSpPr>
        <p:spPr>
          <a:xfrm rot="20564813">
            <a:off x="5756216" y="1275189"/>
            <a:ext cx="393451" cy="393451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0" name="Shape 160"/>
          <p:cNvSpPr/>
          <p:nvPr/>
        </p:nvSpPr>
        <p:spPr>
          <a:xfrm rot="20564813">
            <a:off x="5301219" y="1351639"/>
            <a:ext cx="186181" cy="186181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1" name="Shape 161"/>
          <p:cNvSpPr/>
          <p:nvPr/>
        </p:nvSpPr>
        <p:spPr>
          <a:xfrm rot="20564813">
            <a:off x="5142815" y="1292265"/>
            <a:ext cx="121897" cy="121897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2" name="Shape 162"/>
          <p:cNvSpPr/>
          <p:nvPr/>
        </p:nvSpPr>
        <p:spPr>
          <a:xfrm rot="20564813">
            <a:off x="6595016" y="1097850"/>
            <a:ext cx="776275" cy="776275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3" name="Shape 163"/>
          <p:cNvSpPr/>
          <p:nvPr/>
        </p:nvSpPr>
        <p:spPr>
          <a:xfrm rot="20564813">
            <a:off x="1046955" y="1043111"/>
            <a:ext cx="399687" cy="399687"/>
          </a:xfrm>
          <a:prstGeom prst="ellipse">
            <a:avLst/>
          </a:prstGeom>
          <a:solidFill>
            <a:schemeClr val="accent5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4" name="Shape 164"/>
          <p:cNvSpPr/>
          <p:nvPr/>
        </p:nvSpPr>
        <p:spPr>
          <a:xfrm>
            <a:off x="8687527" y="147823"/>
            <a:ext cx="454773" cy="454773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5" name="Shape 165"/>
          <p:cNvSpPr/>
          <p:nvPr/>
        </p:nvSpPr>
        <p:spPr>
          <a:xfrm>
            <a:off x="8291917" y="702130"/>
            <a:ext cx="568901" cy="568901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6" name="Shape 166"/>
          <p:cNvSpPr/>
          <p:nvPr/>
        </p:nvSpPr>
        <p:spPr>
          <a:xfrm>
            <a:off x="8934863" y="465999"/>
            <a:ext cx="207437" cy="207437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7" name="Shape 167"/>
          <p:cNvSpPr/>
          <p:nvPr/>
        </p:nvSpPr>
        <p:spPr>
          <a:xfrm>
            <a:off x="9258979" y="326537"/>
            <a:ext cx="168157" cy="168157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8" name="Shape 168"/>
          <p:cNvSpPr>
            <a:spLocks noGrp="1"/>
          </p:cNvSpPr>
          <p:nvPr>
            <p:ph type="body" sz="quarter" idx="1" hasCustomPrompt="1"/>
          </p:nvPr>
        </p:nvSpPr>
        <p:spPr>
          <a:xfrm>
            <a:off x="1521068" y="3546357"/>
            <a:ext cx="3138030" cy="7324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4800" b="1">
                <a:solidFill>
                  <a:srgbClr val="404040"/>
                </a:solidFill>
              </a:defRPr>
            </a:lvl1pPr>
          </a:lstStyle>
          <a:p>
            <a:r>
              <a:t>TITLE HERE</a:t>
            </a:r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3"/>
          </p:nvPr>
        </p:nvSpPr>
        <p:spPr>
          <a:xfrm>
            <a:off x="6875388" y="2197947"/>
            <a:ext cx="3138031" cy="33745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40740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>
                <a:solidFill>
                  <a:srgbClr val="404040"/>
                </a:solidFill>
              </a:defRPr>
            </a:pPr>
          </a:p>
        </p:txBody>
      </p:sp>
      <p:sp>
        <p:nvSpPr>
          <p:cNvPr id="170" name="Shape 170"/>
          <p:cNvSpPr>
            <a:spLocks noGrp="1"/>
          </p:cNvSpPr>
          <p:nvPr>
            <p:ph type="body" sz="quarter" idx="14"/>
          </p:nvPr>
        </p:nvSpPr>
        <p:spPr>
          <a:xfrm>
            <a:off x="6875388" y="2805556"/>
            <a:ext cx="3138031" cy="33745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40740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>
                <a:solidFill>
                  <a:srgbClr val="404040"/>
                </a:solidFill>
              </a:defRPr>
            </a:pPr>
          </a:p>
        </p:txBody>
      </p:sp>
      <p:sp>
        <p:nvSpPr>
          <p:cNvPr id="171" name="Shape 171"/>
          <p:cNvSpPr/>
          <p:nvPr/>
        </p:nvSpPr>
        <p:spPr>
          <a:xfrm rot="10664813">
            <a:off x="1606489" y="6429041"/>
            <a:ext cx="1192939" cy="1192939"/>
          </a:xfrm>
          <a:prstGeom prst="ellipse">
            <a:avLst/>
          </a:prstGeom>
          <a:solidFill>
            <a:schemeClr val="accent5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2" name="Shape 172"/>
          <p:cNvSpPr/>
          <p:nvPr/>
        </p:nvSpPr>
        <p:spPr>
          <a:xfrm rot="10664813">
            <a:off x="-298888" y="5682734"/>
            <a:ext cx="1830325" cy="1830325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3" name="Shape 173"/>
          <p:cNvSpPr/>
          <p:nvPr/>
        </p:nvSpPr>
        <p:spPr>
          <a:xfrm rot="10664813">
            <a:off x="1049383" y="6574259"/>
            <a:ext cx="791225" cy="791225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4" name="Shape 174"/>
          <p:cNvSpPr/>
          <p:nvPr/>
        </p:nvSpPr>
        <p:spPr>
          <a:xfrm rot="10664813">
            <a:off x="2264560" y="6255402"/>
            <a:ext cx="550935" cy="550935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5" name="Shape 175"/>
          <p:cNvSpPr/>
          <p:nvPr/>
        </p:nvSpPr>
        <p:spPr>
          <a:xfrm rot="10664813">
            <a:off x="-410115" y="5359790"/>
            <a:ext cx="854439" cy="854440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6" name="Shape 176"/>
          <p:cNvSpPr/>
          <p:nvPr/>
        </p:nvSpPr>
        <p:spPr>
          <a:xfrm rot="10664813">
            <a:off x="2989614" y="6163309"/>
            <a:ext cx="243577" cy="243577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7" name="Shape 177"/>
          <p:cNvSpPr/>
          <p:nvPr/>
        </p:nvSpPr>
        <p:spPr>
          <a:xfrm rot="10664813">
            <a:off x="-101720" y="5072158"/>
            <a:ext cx="393451" cy="393451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8" name="Shape 178"/>
          <p:cNvSpPr/>
          <p:nvPr/>
        </p:nvSpPr>
        <p:spPr>
          <a:xfrm rot="10664813">
            <a:off x="534476" y="5346636"/>
            <a:ext cx="186180" cy="186181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9" name="Shape 179"/>
          <p:cNvSpPr/>
          <p:nvPr/>
        </p:nvSpPr>
        <p:spPr>
          <a:xfrm rot="10664813">
            <a:off x="726986" y="5516493"/>
            <a:ext cx="121897" cy="121897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0" name="Shape 180"/>
          <p:cNvSpPr/>
          <p:nvPr/>
        </p:nvSpPr>
        <p:spPr>
          <a:xfrm rot="10664813">
            <a:off x="4381688" y="6508238"/>
            <a:ext cx="399687" cy="399687"/>
          </a:xfrm>
          <a:prstGeom prst="ellipse">
            <a:avLst/>
          </a:prstGeom>
          <a:solidFill>
            <a:schemeClr val="accent5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1" name="Shape 181"/>
          <p:cNvSpPr>
            <a:spLocks noGrp="1"/>
          </p:cNvSpPr>
          <p:nvPr>
            <p:ph type="body" sz="quarter" idx="15"/>
          </p:nvPr>
        </p:nvSpPr>
        <p:spPr>
          <a:xfrm>
            <a:off x="6875388" y="3413164"/>
            <a:ext cx="3138031" cy="33745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40740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>
                <a:solidFill>
                  <a:srgbClr val="404040"/>
                </a:solidFill>
              </a:defRPr>
            </a:pPr>
          </a:p>
        </p:txBody>
      </p:sp>
      <p:sp>
        <p:nvSpPr>
          <p:cNvPr id="182" name="Shape 182"/>
          <p:cNvSpPr>
            <a:spLocks noGrp="1"/>
          </p:cNvSpPr>
          <p:nvPr>
            <p:ph type="body" sz="quarter" idx="16"/>
          </p:nvPr>
        </p:nvSpPr>
        <p:spPr>
          <a:xfrm>
            <a:off x="6875388" y="4020773"/>
            <a:ext cx="3138031" cy="33745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40740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>
                <a:solidFill>
                  <a:srgbClr val="404040"/>
                </a:solidFill>
              </a:defRPr>
            </a:pPr>
          </a:p>
        </p:txBody>
      </p:sp>
      <p:sp>
        <p:nvSpPr>
          <p:cNvPr id="183" name="Shape 183"/>
          <p:cNvSpPr>
            <a:spLocks noGrp="1"/>
          </p:cNvSpPr>
          <p:nvPr>
            <p:ph type="body" sz="quarter" idx="17"/>
          </p:nvPr>
        </p:nvSpPr>
        <p:spPr>
          <a:xfrm>
            <a:off x="6875388" y="4628382"/>
            <a:ext cx="3138031" cy="33745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40740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>
                <a:solidFill>
                  <a:srgbClr val="404040"/>
                </a:solidFill>
              </a:defRPr>
            </a:pPr>
          </a:p>
        </p:txBody>
      </p:sp>
      <p:sp>
        <p:nvSpPr>
          <p:cNvPr id="184" name="Shape 184"/>
          <p:cNvSpPr>
            <a:spLocks noGrp="1"/>
          </p:cNvSpPr>
          <p:nvPr>
            <p:ph type="body" sz="quarter" idx="18"/>
          </p:nvPr>
        </p:nvSpPr>
        <p:spPr>
          <a:xfrm>
            <a:off x="6875388" y="5235992"/>
            <a:ext cx="3138031" cy="33745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40740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>
                <a:solidFill>
                  <a:srgbClr val="404040"/>
                </a:solidFill>
              </a:defRPr>
            </a:pPr>
          </a:p>
        </p:txBody>
      </p:sp>
      <p:sp>
        <p:nvSpPr>
          <p:cNvPr id="185" name="Shape 1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副标题页">
    <p:bg>
      <p:bgPr>
        <a:gradFill flip="none" rotWithShape="1">
          <a:gsLst>
            <a:gs pos="0">
              <a:srgbClr val="FFFFFF"/>
            </a:gs>
            <a:gs pos="67000">
              <a:srgbClr val="F2F2F2"/>
            </a:gs>
            <a:gs pos="100000">
              <a:srgbClr val="F2F2F2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/>
        </p:nvSpPr>
        <p:spPr>
          <a:xfrm>
            <a:off x="5700221" y="4382258"/>
            <a:ext cx="463299" cy="463299"/>
          </a:xfrm>
          <a:prstGeom prst="ellipse">
            <a:avLst/>
          </a:prstGeom>
          <a:solidFill>
            <a:schemeClr val="accent1">
              <a:alpha val="3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3" name="Shape 193"/>
          <p:cNvSpPr/>
          <p:nvPr/>
        </p:nvSpPr>
        <p:spPr>
          <a:xfrm>
            <a:off x="2395015" y="1393931"/>
            <a:ext cx="3015429" cy="3015429"/>
          </a:xfrm>
          <a:prstGeom prst="ellipse">
            <a:avLst/>
          </a:prstGeom>
          <a:solidFill>
            <a:schemeClr val="accent1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4" name="Shape 194"/>
          <p:cNvSpPr/>
          <p:nvPr/>
        </p:nvSpPr>
        <p:spPr>
          <a:xfrm>
            <a:off x="4010423" y="966441"/>
            <a:ext cx="1970011" cy="1970011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5" name="Shape 195"/>
          <p:cNvSpPr/>
          <p:nvPr/>
        </p:nvSpPr>
        <p:spPr>
          <a:xfrm>
            <a:off x="3582932" y="882387"/>
            <a:ext cx="854983" cy="854983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6" name="Shape 196"/>
          <p:cNvSpPr/>
          <p:nvPr/>
        </p:nvSpPr>
        <p:spPr>
          <a:xfrm>
            <a:off x="4724879" y="3332419"/>
            <a:ext cx="1076941" cy="1076941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7" name="Shape 197"/>
          <p:cNvSpPr/>
          <p:nvPr/>
        </p:nvSpPr>
        <p:spPr>
          <a:xfrm>
            <a:off x="5645532" y="3020503"/>
            <a:ext cx="334901" cy="334901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8" name="Shape 198"/>
          <p:cNvSpPr/>
          <p:nvPr/>
        </p:nvSpPr>
        <p:spPr>
          <a:xfrm>
            <a:off x="5625831" y="1737368"/>
            <a:ext cx="873485" cy="873485"/>
          </a:xfrm>
          <a:prstGeom prst="ellipse">
            <a:avLst/>
          </a:prstGeom>
          <a:solidFill>
            <a:schemeClr val="accent5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9" name="Shape 199"/>
          <p:cNvSpPr/>
          <p:nvPr/>
        </p:nvSpPr>
        <p:spPr>
          <a:xfrm>
            <a:off x="4062136" y="137827"/>
            <a:ext cx="468357" cy="468357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0" name="Shape 200"/>
          <p:cNvSpPr/>
          <p:nvPr/>
        </p:nvSpPr>
        <p:spPr>
          <a:xfrm>
            <a:off x="3641581" y="-375685"/>
            <a:ext cx="724237" cy="724238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1" name="Shape 201"/>
          <p:cNvSpPr>
            <a:spLocks noGrp="1"/>
          </p:cNvSpPr>
          <p:nvPr>
            <p:ph type="body" sz="quarter" idx="1" hasCustomPrompt="1"/>
          </p:nvPr>
        </p:nvSpPr>
        <p:spPr>
          <a:xfrm>
            <a:off x="6714703" y="3056071"/>
            <a:ext cx="3138031" cy="7324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SzTx/>
              <a:buFontTx/>
              <a:buNone/>
              <a:defRPr sz="4800" b="1">
                <a:solidFill>
                  <a:srgbClr val="404040"/>
                </a:solidFill>
              </a:defRPr>
            </a:lvl1pPr>
          </a:lstStyle>
          <a:p>
            <a:r>
              <a:t>TITLE HERE</a:t>
            </a:r>
          </a:p>
        </p:txBody>
      </p:sp>
      <p:sp>
        <p:nvSpPr>
          <p:cNvPr id="202" name="Shape 202"/>
          <p:cNvSpPr>
            <a:spLocks noGrp="1"/>
          </p:cNvSpPr>
          <p:nvPr>
            <p:ph type="body" sz="quarter" idx="13"/>
          </p:nvPr>
        </p:nvSpPr>
        <p:spPr>
          <a:xfrm>
            <a:off x="6714703" y="3878562"/>
            <a:ext cx="3138031" cy="33745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30000"/>
              </a:lnSpc>
              <a:buSzTx/>
              <a:buFontTx/>
              <a:buNone/>
              <a:defRPr sz="1200">
                <a:solidFill>
                  <a:srgbClr val="808080"/>
                </a:solidFill>
              </a:defRPr>
            </a:pPr>
          </a:p>
        </p:txBody>
      </p:sp>
      <p:sp>
        <p:nvSpPr>
          <p:cNvPr id="203" name="Shape 203"/>
          <p:cNvSpPr/>
          <p:nvPr/>
        </p:nvSpPr>
        <p:spPr>
          <a:xfrm>
            <a:off x="5682548" y="4938493"/>
            <a:ext cx="188315" cy="188315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04" name="Shape 2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页">
    <p:bg>
      <p:bgPr>
        <a:gradFill flip="none" rotWithShape="1">
          <a:gsLst>
            <a:gs pos="0">
              <a:srgbClr val="FFFFFF"/>
            </a:gs>
            <a:gs pos="67000">
              <a:srgbClr val="F2F2F2"/>
            </a:gs>
            <a:gs pos="100000">
              <a:srgbClr val="F2F2F2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roup 221"/>
          <p:cNvGrpSpPr/>
          <p:nvPr/>
        </p:nvGrpSpPr>
        <p:grpSpPr>
          <a:xfrm>
            <a:off x="7513610" y="-576377"/>
            <a:ext cx="5215657" cy="2580392"/>
            <a:chOff x="0" y="0"/>
            <a:chExt cx="5215656" cy="2580391"/>
          </a:xfrm>
        </p:grpSpPr>
        <p:sp>
          <p:nvSpPr>
            <p:cNvPr id="211" name="Shape 211"/>
            <p:cNvSpPr/>
            <p:nvPr/>
          </p:nvSpPr>
          <p:spPr>
            <a:xfrm rot="21464813">
              <a:off x="1989649" y="22988"/>
              <a:ext cx="1192939" cy="1192939"/>
            </a:xfrm>
            <a:prstGeom prst="ellipse">
              <a:avLst/>
            </a:prstGeom>
            <a:solidFill>
              <a:schemeClr val="accent5">
                <a:alpha val="6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12" name="Shape 212"/>
            <p:cNvSpPr/>
            <p:nvPr/>
          </p:nvSpPr>
          <p:spPr>
            <a:xfrm rot="21464813">
              <a:off x="3257640" y="131908"/>
              <a:ext cx="1830325" cy="1830325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13" name="Shape 213"/>
            <p:cNvSpPr/>
            <p:nvPr/>
          </p:nvSpPr>
          <p:spPr>
            <a:xfrm rot="21464813">
              <a:off x="2948470" y="279483"/>
              <a:ext cx="791225" cy="791225"/>
            </a:xfrm>
            <a:prstGeom prst="ellipse">
              <a:avLst/>
            </a:prstGeom>
            <a:solidFill>
              <a:schemeClr val="accent4">
                <a:alpha val="6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14" name="Shape 214"/>
            <p:cNvSpPr/>
            <p:nvPr/>
          </p:nvSpPr>
          <p:spPr>
            <a:xfrm rot="21464813">
              <a:off x="1973582" y="838630"/>
              <a:ext cx="550935" cy="550935"/>
            </a:xfrm>
            <a:prstGeom prst="ellipse">
              <a:avLst/>
            </a:prstGeom>
            <a:solidFill>
              <a:schemeClr val="accent1">
                <a:alpha val="6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15" name="Shape 215"/>
            <p:cNvSpPr/>
            <p:nvPr/>
          </p:nvSpPr>
          <p:spPr>
            <a:xfrm rot="21464813">
              <a:off x="4344753" y="1430738"/>
              <a:ext cx="854439" cy="854439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16" name="Shape 216"/>
            <p:cNvSpPr/>
            <p:nvPr/>
          </p:nvSpPr>
          <p:spPr>
            <a:xfrm rot="21464813">
              <a:off x="1555886" y="1238082"/>
              <a:ext cx="243577" cy="243577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17" name="Shape 217"/>
            <p:cNvSpPr/>
            <p:nvPr/>
          </p:nvSpPr>
          <p:spPr>
            <a:xfrm rot="21464813">
              <a:off x="4497346" y="2179359"/>
              <a:ext cx="393451" cy="393451"/>
            </a:xfrm>
            <a:prstGeom prst="ellipse">
              <a:avLst/>
            </a:prstGeom>
            <a:solidFill>
              <a:schemeClr val="accent1">
                <a:alpha val="6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18" name="Shape 218"/>
            <p:cNvSpPr/>
            <p:nvPr/>
          </p:nvSpPr>
          <p:spPr>
            <a:xfrm rot="21464813">
              <a:off x="4068421" y="2112151"/>
              <a:ext cx="186181" cy="186181"/>
            </a:xfrm>
            <a:prstGeom prst="ellipse">
              <a:avLst/>
            </a:prstGeom>
            <a:solidFill>
              <a:schemeClr val="accent1">
                <a:alpha val="6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19" name="Shape 219"/>
            <p:cNvSpPr/>
            <p:nvPr/>
          </p:nvSpPr>
          <p:spPr>
            <a:xfrm rot="21464813">
              <a:off x="3940195" y="2006578"/>
              <a:ext cx="121897" cy="121897"/>
            </a:xfrm>
            <a:prstGeom prst="ellipse">
              <a:avLst/>
            </a:prstGeom>
            <a:solidFill>
              <a:schemeClr val="accent4">
                <a:alpha val="6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20" name="Shape 220"/>
            <p:cNvSpPr/>
            <p:nvPr/>
          </p:nvSpPr>
          <p:spPr>
            <a:xfrm rot="21464813">
              <a:off x="7702" y="737043"/>
              <a:ext cx="399687" cy="399687"/>
            </a:xfrm>
            <a:prstGeom prst="ellipse">
              <a:avLst/>
            </a:prstGeom>
            <a:solidFill>
              <a:schemeClr val="accent5">
                <a:alpha val="6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22" name="Shape 222"/>
          <p:cNvSpPr/>
          <p:nvPr/>
        </p:nvSpPr>
        <p:spPr>
          <a:xfrm rot="10664813">
            <a:off x="1407705" y="6689144"/>
            <a:ext cx="1192939" cy="1192939"/>
          </a:xfrm>
          <a:prstGeom prst="ellipse">
            <a:avLst/>
          </a:prstGeom>
          <a:solidFill>
            <a:schemeClr val="accent5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3" name="Shape 223"/>
          <p:cNvSpPr/>
          <p:nvPr/>
        </p:nvSpPr>
        <p:spPr>
          <a:xfrm rot="10664813">
            <a:off x="-497672" y="5942838"/>
            <a:ext cx="1830325" cy="1830324"/>
          </a:xfrm>
          <a:prstGeom prst="ellipse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4" name="Shape 224"/>
          <p:cNvSpPr/>
          <p:nvPr/>
        </p:nvSpPr>
        <p:spPr>
          <a:xfrm rot="10664813">
            <a:off x="850598" y="6834362"/>
            <a:ext cx="791225" cy="791225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5" name="Shape 225"/>
          <p:cNvSpPr/>
          <p:nvPr/>
        </p:nvSpPr>
        <p:spPr>
          <a:xfrm rot="10664813">
            <a:off x="2065776" y="6515505"/>
            <a:ext cx="550935" cy="550935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6" name="Shape 226"/>
          <p:cNvSpPr/>
          <p:nvPr/>
        </p:nvSpPr>
        <p:spPr>
          <a:xfrm rot="10664813">
            <a:off x="-608899" y="5619894"/>
            <a:ext cx="854439" cy="854439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7" name="Shape 227"/>
          <p:cNvSpPr/>
          <p:nvPr/>
        </p:nvSpPr>
        <p:spPr>
          <a:xfrm rot="10664813">
            <a:off x="2790831" y="6423412"/>
            <a:ext cx="243577" cy="243577"/>
          </a:xfrm>
          <a:prstGeom prst="ellipse">
            <a:avLst/>
          </a:prstGeom>
          <a:solidFill>
            <a:schemeClr val="accent2">
              <a:alpha val="7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8" name="Shape 228"/>
          <p:cNvSpPr/>
          <p:nvPr/>
        </p:nvSpPr>
        <p:spPr>
          <a:xfrm rot="10664813">
            <a:off x="-300504" y="5332261"/>
            <a:ext cx="393451" cy="393451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9" name="Shape 229"/>
          <p:cNvSpPr/>
          <p:nvPr/>
        </p:nvSpPr>
        <p:spPr>
          <a:xfrm rot="10664813">
            <a:off x="335692" y="5606739"/>
            <a:ext cx="186181" cy="186181"/>
          </a:xfrm>
          <a:prstGeom prst="ellipse">
            <a:avLst/>
          </a:prstGeom>
          <a:solidFill>
            <a:schemeClr val="accent1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0" name="Shape 230"/>
          <p:cNvSpPr/>
          <p:nvPr/>
        </p:nvSpPr>
        <p:spPr>
          <a:xfrm rot="10664813">
            <a:off x="528202" y="5776595"/>
            <a:ext cx="121897" cy="121897"/>
          </a:xfrm>
          <a:prstGeom prst="ellipse">
            <a:avLst/>
          </a:prstGeom>
          <a:solidFill>
            <a:schemeClr val="accent4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1" name="Shape 231"/>
          <p:cNvSpPr/>
          <p:nvPr/>
        </p:nvSpPr>
        <p:spPr>
          <a:xfrm rot="10664813">
            <a:off x="4182904" y="6768340"/>
            <a:ext cx="399687" cy="399687"/>
          </a:xfrm>
          <a:prstGeom prst="ellipse">
            <a:avLst/>
          </a:prstGeom>
          <a:solidFill>
            <a:schemeClr val="accent5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2" name="Shape 232"/>
          <p:cNvSpPr>
            <a:spLocks noGrp="1"/>
          </p:cNvSpPr>
          <p:nvPr>
            <p:ph type="body" sz="quarter" idx="1" hasCustomPrompt="1"/>
          </p:nvPr>
        </p:nvSpPr>
        <p:spPr>
          <a:xfrm>
            <a:off x="435160" y="251635"/>
            <a:ext cx="3401344" cy="40537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30000"/>
              </a:lnSpc>
              <a:buSzTx/>
              <a:buFontTx/>
              <a:buNone/>
              <a:defRPr sz="1800" b="1">
                <a:solidFill>
                  <a:srgbClr val="404040"/>
                </a:solidFill>
              </a:defRPr>
            </a:lvl1pPr>
          </a:lstStyle>
          <a:p>
            <a:r>
              <a:t>CLICK HERE TO ADD YOUR TITLE</a:t>
            </a:r>
          </a:p>
        </p:txBody>
      </p:sp>
      <p:sp>
        <p:nvSpPr>
          <p:cNvPr id="233" name="Shape 23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/>
          <p:nvPr/>
        </p:nvSpPr>
        <p:spPr>
          <a:xfrm>
            <a:off x="440602" y="759872"/>
            <a:ext cx="1475741" cy="325884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defTabSz="608965">
              <a:defRPr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pPr>
              <a:defRPr>
                <a:latin typeface="Segoe UI Light" panose="020B0502040204020203"/>
                <a:ea typeface="Segoe UI Light" panose="020B0502040204020203"/>
                <a:cs typeface="Segoe UI Light" panose="020B0502040204020203"/>
                <a:sym typeface="Segoe UI Light" panose="020B0502040204020203"/>
              </a:defRPr>
            </a:pPr>
            <a:r>
              <a:rPr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背景图片素材</a:t>
            </a:r>
            <a:endParaRPr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59" name="Shape 259"/>
          <p:cNvSpPr/>
          <p:nvPr/>
        </p:nvSpPr>
        <p:spPr>
          <a:xfrm>
            <a:off x="440603" y="182445"/>
            <a:ext cx="758191" cy="2438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defTabSz="608965">
              <a:defRPr sz="1000">
                <a:solidFill>
                  <a:srgbClr val="404040"/>
                </a:solidFill>
                <a:latin typeface="Segoe UI Light" panose="020B0502040204020203"/>
                <a:ea typeface="Segoe UI Light" panose="020B0502040204020203"/>
                <a:cs typeface="Segoe UI Light" panose="020B0502040204020203"/>
                <a:sym typeface="Segoe UI Light" panose="020B0502040204020203"/>
              </a:defRPr>
            </a:lvl1pPr>
          </a:lstStyle>
          <a:p>
            <a:r>
              <a:t>OfficePLUS</a:t>
            </a:r>
          </a:p>
        </p:txBody>
      </p:sp>
      <p:sp>
        <p:nvSpPr>
          <p:cNvPr id="260" name="Shape 26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609600" y="92074"/>
            <a:ext cx="10972800" cy="1508127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/>
          <a:lstStyle/>
          <a:p/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</p:spPr>
        <p:txBody>
          <a:bodyPr lIns="45719" rIns="45719"/>
          <a:lstStyle/>
          <a:p/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Segoe UI" panose="020B0502040204020203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Segoe UI" panose="020B0502040204020203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Segoe UI" panose="020B0502040204020203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Segoe UI" panose="020B0502040204020203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Segoe UI" panose="020B0502040204020203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Segoe UI" panose="020B0502040204020203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Segoe UI" panose="020B0502040204020203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Segoe UI" panose="020B0502040204020203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Segoe UI" panose="020B0502040204020203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Segoe UI" panose="020B0502040204020203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Segoe UI" panose="020B0502040204020203"/>
        </a:defRPr>
      </a:lvl2pPr>
      <a:lvl3pPr marL="1234440" marR="0" indent="-32004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Segoe UI" panose="020B0502040204020203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Segoe UI" panose="020B0502040204020203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Segoe UI" panose="020B0502040204020203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Segoe UI" panose="020B0502040204020203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Segoe UI" panose="020B0502040204020203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Segoe UI" panose="020B0502040204020203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Segoe UI" panose="020B0502040204020203"/>
        </a:defRPr>
      </a:lvl9pPr>
    </p:bodyStyle>
    <p:otherStyle>
      <a:lvl1pPr marL="0" marR="0" indent="0" algn="r" defTabSz="91376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" panose="020B0502040204020203"/>
        </a:defRPr>
      </a:lvl1pPr>
      <a:lvl2pPr marL="0" marR="0" indent="457200" algn="r" defTabSz="91376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" panose="020B0502040204020203"/>
        </a:defRPr>
      </a:lvl2pPr>
      <a:lvl3pPr marL="0" marR="0" indent="914400" algn="r" defTabSz="91376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" panose="020B0502040204020203"/>
        </a:defRPr>
      </a:lvl3pPr>
      <a:lvl4pPr marL="0" marR="0" indent="1371600" algn="r" defTabSz="91376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" panose="020B0502040204020203"/>
        </a:defRPr>
      </a:lvl4pPr>
      <a:lvl5pPr marL="0" marR="0" indent="1828800" algn="r" defTabSz="91376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" panose="020B0502040204020203"/>
        </a:defRPr>
      </a:lvl5pPr>
      <a:lvl6pPr marL="0" marR="0" indent="2286000" algn="r" defTabSz="91376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" panose="020B0502040204020203"/>
        </a:defRPr>
      </a:lvl6pPr>
      <a:lvl7pPr marL="0" marR="0" indent="2743200" algn="r" defTabSz="91376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" panose="020B0502040204020203"/>
        </a:defRPr>
      </a:lvl7pPr>
      <a:lvl8pPr marL="0" marR="0" indent="3200400" algn="r" defTabSz="91376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" panose="020B0502040204020203"/>
        </a:defRPr>
      </a:lvl8pPr>
      <a:lvl9pPr marL="0" marR="0" indent="3657600" algn="r" defTabSz="913765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Segoe UI" panose="020B0502040204020203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>
            <a:spLocks noGrp="1"/>
          </p:cNvSpPr>
          <p:nvPr>
            <p:ph type="subTitle" sz="quarter" idx="1"/>
          </p:nvPr>
        </p:nvSpPr>
        <p:spPr>
          <a:xfrm>
            <a:off x="3015097" y="2243339"/>
            <a:ext cx="6423368" cy="147625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Segoe UI" panose="020B0502040204020203"/>
              </a:defRPr>
            </a:pPr>
            <a:r>
              <a:rPr lang="zh-CN" altLang="en-US" sz="66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北京市道路状况实时分析模型</a:t>
            </a:r>
            <a:endParaRPr sz="66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6" name="Shape 278"/>
          <p:cNvSpPr txBox="1"/>
          <p:nvPr/>
        </p:nvSpPr>
        <p:spPr>
          <a:xfrm>
            <a:off x="1233673" y="4204976"/>
            <a:ext cx="10048207" cy="1471694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Autofit/>
          </a:bodyPr>
          <a:lstStyle>
            <a:lvl1pPr marL="0" marR="0" indent="0" algn="ctr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defRPr sz="4800" b="1" i="0" u="none" strike="noStrike" cap="none" spc="0" baseline="0">
                <a:ln>
                  <a:noFill/>
                </a:ln>
                <a:solidFill>
                  <a:srgbClr val="40404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Segoe UI" panose="020B0502040204020203"/>
              </a:defRPr>
            </a:lvl2pPr>
            <a:lvl3pPr marL="1234440" marR="0" indent="-32004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Segoe UI" panose="020B0502040204020203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Segoe UI" panose="020B0502040204020203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Segoe UI" panose="020B0502040204020203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Segoe UI" panose="020B0502040204020203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Segoe UI" panose="020B0502040204020203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Segoe UI" panose="020B0502040204020203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Segoe UI" panose="020B0502040204020203"/>
              </a:defRPr>
            </a:lvl9pPr>
          </a:lstStyle>
          <a:p>
            <a:pPr hangingPunct="1">
              <a:lnSpc>
                <a:spcPct val="130000"/>
              </a:lnSpc>
              <a:defRPr sz="1200">
                <a:solidFill>
                  <a:srgbClr val="404040"/>
                </a:solidFill>
              </a:defRPr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完成人：张鹤铭、</a:t>
            </a:r>
            <a:r>
              <a:rPr lang="zh-CN" altLang="en-US" sz="2400" b="0" dirty="0">
                <a:solidFill>
                  <a:schemeClr val="tx1"/>
                </a:solidFill>
                <a:sym typeface="+mn-ea"/>
              </a:rPr>
              <a:t>王郁涛、</a:t>
            </a: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柳彦恺、杨嘉豪、彭安峰</a:t>
            </a:r>
            <a:endParaRPr lang="en-US" altLang="zh-CN" sz="2400" b="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sz="quarter" idx="4294967295"/>
          </p:nvPr>
        </p:nvSpPr>
        <p:spPr>
          <a:xfrm>
            <a:off x="3263087" y="4813198"/>
            <a:ext cx="5927388" cy="339658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kumimoji="1" lang="en-US" altLang="zh-CN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PRESENTED</a:t>
            </a:r>
            <a:r>
              <a:rPr kumimoji="1"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kumimoji="1" lang="en-US" altLang="zh-CN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BY</a:t>
            </a:r>
            <a:r>
              <a:rPr kumimoji="1"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kumimoji="1" lang="zh-CN" altLang="en-US" sz="24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张鹤铭</a:t>
            </a:r>
            <a:endParaRPr kumimoji="1" lang="zh-CN" altLang="en-US" sz="24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/>
          </p:cNvSpPr>
          <p:nvPr>
            <p:ph type="body" sz="quarter" idx="1"/>
          </p:nvPr>
        </p:nvSpPr>
        <p:spPr>
          <a:xfrm>
            <a:off x="-569265" y="444169"/>
            <a:ext cx="6784347" cy="546816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 defTabSz="813435">
              <a:spcBef>
                <a:spcPts val="800"/>
              </a:spcBef>
              <a:defRPr sz="2135"/>
            </a:pPr>
            <a:r>
              <a:rPr lang="zh-CN" altLang="en-US" sz="32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（三）归纳道路类型并归一化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700212" y="990985"/>
            <a:ext cx="19108519" cy="7635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77727" y="1372783"/>
            <a:ext cx="7528522" cy="4723217"/>
          </a:xfrm>
          <a:prstGeom prst="rect">
            <a:avLst/>
          </a:prstGeom>
        </p:spPr>
      </p:pic>
    </p:spTree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/>
          </p:cNvSpPr>
          <p:nvPr>
            <p:ph type="body" sz="quarter" idx="1"/>
          </p:nvPr>
        </p:nvSpPr>
        <p:spPr>
          <a:xfrm>
            <a:off x="-569265" y="444169"/>
            <a:ext cx="6784347" cy="546816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 defTabSz="813435">
              <a:spcBef>
                <a:spcPts val="800"/>
              </a:spcBef>
              <a:defRPr sz="2135"/>
            </a:pPr>
            <a:r>
              <a:rPr lang="zh-CN" altLang="en-US" sz="32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（三）归纳道路类型并归一化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700212" y="990985"/>
            <a:ext cx="19108519" cy="7635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54764" y="3348364"/>
            <a:ext cx="3962400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1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、综合三天的数据并且进行       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k-means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聚类</a:t>
            </a:r>
            <a:endParaRPr kumimoji="0" lang="zh-CN" altLang="en-US" sz="20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egoe UI" panose="020B0502040204020203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37384" y="1340698"/>
            <a:ext cx="7528522" cy="4723217"/>
          </a:xfrm>
          <a:prstGeom prst="rect">
            <a:avLst/>
          </a:prstGeom>
        </p:spPr>
      </p:pic>
      <p:sp>
        <p:nvSpPr>
          <p:cNvPr id="22" name="框架 21"/>
          <p:cNvSpPr/>
          <p:nvPr/>
        </p:nvSpPr>
        <p:spPr>
          <a:xfrm>
            <a:off x="4337384" y="1372783"/>
            <a:ext cx="7485648" cy="1044000"/>
          </a:xfrm>
          <a:prstGeom prst="frame">
            <a:avLst/>
          </a:prstGeom>
          <a:solidFill>
            <a:srgbClr val="FF0000"/>
          </a:solidFill>
          <a:ln w="1270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Segoe UI" panose="020B0502040204020203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0710875" y="1581979"/>
            <a:ext cx="1155031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600" b="0" i="0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Segoe UI" panose="020B0502040204020203"/>
              </a:rPr>
              <a:t>1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j-lt"/>
              <a:ea typeface="+mj-ea"/>
              <a:cs typeface="+mj-cs"/>
              <a:sym typeface="Segoe UI" panose="020B0502040204020203"/>
            </a:endParaRPr>
          </a:p>
        </p:txBody>
      </p:sp>
    </p:spTree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/>
          </p:cNvSpPr>
          <p:nvPr>
            <p:ph type="body" sz="quarter" idx="1"/>
          </p:nvPr>
        </p:nvSpPr>
        <p:spPr>
          <a:xfrm>
            <a:off x="-569265" y="444169"/>
            <a:ext cx="6784347" cy="546816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 defTabSz="813435">
              <a:spcBef>
                <a:spcPts val="800"/>
              </a:spcBef>
              <a:defRPr sz="2135"/>
            </a:pPr>
            <a:r>
              <a:rPr lang="zh-CN" altLang="en-US" sz="32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（三）归纳道路类型并归一化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700212" y="990985"/>
            <a:ext cx="19108519" cy="7635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43974" y="2244504"/>
            <a:ext cx="3962400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1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、综合三天的数据并且进行      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k-means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聚类</a:t>
            </a:r>
            <a:endParaRPr kumimoji="0" lang="zh-CN" altLang="en-US" sz="20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egoe UI" panose="020B0502040204020203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58942" y="3475786"/>
            <a:ext cx="3962400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、计算类之间的距离以判断逻辑距离</a:t>
            </a:r>
            <a:endParaRPr kumimoji="0" lang="zh-CN" altLang="en-US" sz="20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egoe UI" panose="020B0502040204020203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37384" y="1340698"/>
            <a:ext cx="7528522" cy="4723217"/>
          </a:xfrm>
          <a:prstGeom prst="rect">
            <a:avLst/>
          </a:prstGeom>
        </p:spPr>
      </p:pic>
      <p:sp>
        <p:nvSpPr>
          <p:cNvPr id="3" name="框架 2"/>
          <p:cNvSpPr/>
          <p:nvPr/>
        </p:nvSpPr>
        <p:spPr>
          <a:xfrm>
            <a:off x="4337384" y="2326105"/>
            <a:ext cx="7528522" cy="3465095"/>
          </a:xfrm>
          <a:prstGeom prst="frame">
            <a:avLst>
              <a:gd name="adj1" fmla="val 4167"/>
            </a:avLst>
          </a:prstGeom>
          <a:solidFill>
            <a:srgbClr val="FF0000"/>
          </a:solidFill>
          <a:ln w="12700" cap="flat">
            <a:noFill/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Segoe UI" panose="020B0502040204020203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742959" y="3370376"/>
            <a:ext cx="1155031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600" b="0" i="0" u="none" strike="noStrike" cap="none" spc="0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+mj-lt"/>
                <a:ea typeface="+mj-ea"/>
                <a:cs typeface="+mj-cs"/>
                <a:sym typeface="Segoe UI" panose="020B0502040204020203"/>
              </a:rPr>
              <a:t>2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j-lt"/>
              <a:ea typeface="+mj-ea"/>
              <a:cs typeface="+mj-cs"/>
              <a:sym typeface="Segoe UI" panose="020B0502040204020203"/>
            </a:endParaRPr>
          </a:p>
        </p:txBody>
      </p:sp>
    </p:spTree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/>
          </p:cNvSpPr>
          <p:nvPr>
            <p:ph type="body" sz="quarter" idx="1"/>
          </p:nvPr>
        </p:nvSpPr>
        <p:spPr>
          <a:xfrm>
            <a:off x="-569265" y="444169"/>
            <a:ext cx="6784347" cy="546816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 defTabSz="813435">
              <a:spcBef>
                <a:spcPts val="800"/>
              </a:spcBef>
              <a:defRPr sz="2135"/>
            </a:pPr>
            <a:r>
              <a:rPr lang="zh-CN" altLang="en-US" sz="32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（三）归纳道路类型并归一化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700212" y="990985"/>
            <a:ext cx="19108519" cy="7635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27932" y="2223373"/>
            <a:ext cx="3962400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1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、综合三天的数据并且进行      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k-means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聚类</a:t>
            </a:r>
            <a:endParaRPr kumimoji="0" lang="zh-CN" altLang="en-US" sz="20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egoe UI" panose="020B0502040204020203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42900" y="3398831"/>
            <a:ext cx="3962400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、计算类之间的距离以判断逻辑距离</a:t>
            </a:r>
            <a:endParaRPr kumimoji="0" lang="zh-CN" altLang="en-US" sz="20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egoe UI" panose="020B0502040204020203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37384" y="1340698"/>
            <a:ext cx="7528522" cy="4723217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0518369" y="4901088"/>
            <a:ext cx="1155031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3600" dirty="0">
                <a:solidFill>
                  <a:srgbClr val="FF0000"/>
                </a:solidFill>
              </a:rPr>
              <a:t>3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rgbClr val="FF0000"/>
              </a:solidFill>
              <a:effectLst/>
              <a:uFillTx/>
              <a:latin typeface="+mj-lt"/>
              <a:ea typeface="+mj-ea"/>
              <a:cs typeface="+mj-cs"/>
              <a:sym typeface="Segoe UI" panose="020B0502040204020203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42900" y="4516369"/>
            <a:ext cx="3962400" cy="7078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、将中心距离归一化以降低计算开销</a:t>
            </a:r>
            <a:endParaRPr kumimoji="0" lang="zh-CN" altLang="en-US" sz="20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egoe UI" panose="020B0502040204020203"/>
            </a:endParaRPr>
          </a:p>
        </p:txBody>
      </p:sp>
      <p:sp>
        <p:nvSpPr>
          <p:cNvPr id="5" name="框架 4"/>
          <p:cNvSpPr/>
          <p:nvPr/>
        </p:nvSpPr>
        <p:spPr>
          <a:xfrm>
            <a:off x="4190332" y="5486400"/>
            <a:ext cx="7675574" cy="577515"/>
          </a:xfrm>
          <a:prstGeom prst="frame">
            <a:avLst>
              <a:gd name="adj1" fmla="val 23311"/>
            </a:avLst>
          </a:prstGeom>
          <a:solidFill>
            <a:srgbClr val="FF0000"/>
          </a:solidFill>
          <a:ln w="1270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Segoe UI" panose="020B0502040204020203"/>
            </a:endParaRPr>
          </a:p>
        </p:txBody>
      </p:sp>
    </p:spTree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/>
          </p:cNvSpPr>
          <p:nvPr>
            <p:ph type="body" sz="quarter" idx="1"/>
          </p:nvPr>
        </p:nvSpPr>
        <p:spPr>
          <a:xfrm>
            <a:off x="-569265" y="444169"/>
            <a:ext cx="6784347" cy="546816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 defTabSz="813435">
              <a:spcBef>
                <a:spcPts val="800"/>
              </a:spcBef>
              <a:defRPr sz="2135"/>
            </a:pPr>
            <a:r>
              <a:rPr lang="zh-CN" altLang="en-US" sz="32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（四）道路关系逻辑距离分类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700212" y="990985"/>
            <a:ext cx="19108519" cy="7635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23111" y="2566890"/>
            <a:ext cx="3962400" cy="169276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将不同类别的路口之间距离以一定的阈值分类。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marR="0" indent="0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dist1(</a:t>
            </a:r>
            <a:r>
              <a:rPr lang="en-US" altLang="zh-CN" sz="2000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i,j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)=1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则表示编号为</a:t>
            </a:r>
            <a:r>
              <a:rPr lang="en-US" altLang="zh-CN" sz="2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i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和编号为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j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的路口间有相关的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关系。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88948" y="2115760"/>
            <a:ext cx="7603052" cy="3322513"/>
          </a:xfrm>
          <a:prstGeom prst="rect">
            <a:avLst/>
          </a:prstGeom>
        </p:spPr>
      </p:pic>
    </p:spTree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/>
          </p:cNvSpPr>
          <p:nvPr>
            <p:ph type="body" sz="quarter" idx="1"/>
          </p:nvPr>
        </p:nvSpPr>
        <p:spPr>
          <a:xfrm>
            <a:off x="-1212390" y="392418"/>
            <a:ext cx="6784347" cy="546816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 defTabSz="813435">
              <a:spcBef>
                <a:spcPts val="800"/>
              </a:spcBef>
              <a:defRPr sz="2135"/>
            </a:pPr>
            <a:r>
              <a:rPr lang="zh-CN" altLang="en-US" sz="32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（五）邻居道路判定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700212" y="990985"/>
            <a:ext cx="19108519" cy="7635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52167" y="1233904"/>
            <a:ext cx="5905023" cy="516689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038573" y="2602059"/>
            <a:ext cx="3962400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45142" y="2602059"/>
            <a:ext cx="3962400" cy="163121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）根据物理距离选择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条邻近道路。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marR="0" indent="0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marR="0" indent="0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）再根据类群关系对每一个路段的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15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条邻近道路进行筛选。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/>
          </p:cNvSpPr>
          <p:nvPr>
            <p:ph type="body" sz="quarter" idx="1"/>
          </p:nvPr>
        </p:nvSpPr>
        <p:spPr>
          <a:xfrm>
            <a:off x="-1353065" y="408999"/>
            <a:ext cx="6784347" cy="546816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 defTabSz="813435">
              <a:spcBef>
                <a:spcPts val="800"/>
              </a:spcBef>
              <a:defRPr sz="2135"/>
            </a:pPr>
            <a:r>
              <a:rPr lang="zh-CN" altLang="en-US" sz="32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（六）分时段计算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700212" y="990985"/>
            <a:ext cx="19108519" cy="7635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038573" y="2602059"/>
            <a:ext cx="3962400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38573" y="3311036"/>
            <a:ext cx="3962400" cy="101566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由于内存和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CPU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计算速度原因需要将时段分类后再进行处理以降低计算开销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71957" y="1806332"/>
            <a:ext cx="6520484" cy="4049345"/>
          </a:xfrm>
          <a:prstGeom prst="rect">
            <a:avLst/>
          </a:prstGeom>
        </p:spPr>
      </p:pic>
    </p:spTree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/>
          </p:cNvSpPr>
          <p:nvPr>
            <p:ph type="body" sz="quarter" idx="1"/>
          </p:nvPr>
        </p:nvSpPr>
        <p:spPr>
          <a:xfrm>
            <a:off x="-139726" y="399968"/>
            <a:ext cx="6784347" cy="546816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 defTabSz="813435">
              <a:spcBef>
                <a:spcPts val="800"/>
              </a:spcBef>
              <a:defRPr sz="2135"/>
            </a:pPr>
            <a:r>
              <a:rPr lang="zh-CN" altLang="en-US" sz="32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（七）处理数据以降低计算开销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700212" y="1022484"/>
            <a:ext cx="19108519" cy="7635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038573" y="2602059"/>
            <a:ext cx="3962400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38573" y="2232725"/>
            <a:ext cx="3962400" cy="101566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）由于内存和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CPU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计算速度原因需要将时段分类后再进行处理以降低计算开销。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90846" y="1267608"/>
            <a:ext cx="5041010" cy="3130563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0846" y="4486574"/>
            <a:ext cx="5095236" cy="1111377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038573" y="4417226"/>
            <a:ext cx="3962400" cy="101566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）处理计算结果以降低计算开销，缩小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倍可以使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x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的分布减小。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/>
          </p:cNvSpPr>
          <p:nvPr>
            <p:ph type="body" sz="quarter" idx="1"/>
          </p:nvPr>
        </p:nvSpPr>
        <p:spPr>
          <a:xfrm>
            <a:off x="-195997" y="286602"/>
            <a:ext cx="9297793" cy="653368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 defTabSz="813435">
              <a:spcBef>
                <a:spcPts val="800"/>
              </a:spcBef>
              <a:defRPr sz="2135"/>
            </a:pPr>
            <a:r>
              <a:rPr lang="zh-CN" altLang="en-US" sz="32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（八）计算邻居道路与历史数据的</a:t>
            </a:r>
            <a:r>
              <a:rPr lang="en-US" altLang="zh-CN" sz="3200" dirty="0" err="1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poisson</a:t>
            </a:r>
            <a:r>
              <a:rPr lang="zh-CN" altLang="en-US" sz="32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分布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700212" y="1049443"/>
            <a:ext cx="19108519" cy="7635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51730" y="1350499"/>
            <a:ext cx="7500630" cy="49595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148" y="2167123"/>
            <a:ext cx="2781300" cy="6731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405064" y="2922737"/>
            <a:ext cx="1981200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2000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poisson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分布</a:t>
            </a:r>
            <a:endParaRPr kumimoji="0" lang="zh-CN" altLang="en-US" sz="20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egoe UI" panose="020B0502040204020203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文本框 11"/>
              <p:cNvSpPr txBox="1"/>
              <p:nvPr/>
            </p:nvSpPr>
            <p:spPr>
              <a:xfrm>
                <a:off x="339598" y="3576105"/>
                <a:ext cx="3962400" cy="163121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342900" marR="0" indent="-342900" defTabSz="914377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charset="0"/>
                  <a:buChar char="•"/>
                  <a:tabLst/>
                </a:pPr>
                <a:r>
                  <a:rPr lang="zh-CN" altLang="en-US" sz="2000" dirty="0" smtClean="0">
                    <a:latin typeface="Microsoft YaHei" charset="-122"/>
                    <a:ea typeface="Microsoft YaHei" charset="-122"/>
                    <a:cs typeface="Microsoft YaHei" charset="-122"/>
                  </a:rPr>
                  <a:t>计算泊松分布中的密度函数，但是由于内存不足，此处仅存放均值，即为上式中的</a:t>
                </a:r>
                <a14:m>
                  <m:oMath xmlns:m="http://schemas.openxmlformats.org/officeDocument/2006/math">
                    <m:r>
                      <a:rPr lang="zh-CN" altLang="en-US" sz="2000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𝜆</m:t>
                    </m:r>
                  </m:oMath>
                </a14:m>
                <a:endParaRPr lang="en-US" altLang="zh-CN" sz="2000" dirty="0" smtClean="0">
                  <a:latin typeface="Microsoft YaHei" charset="-122"/>
                  <a:ea typeface="Cambria Math" charset="0"/>
                  <a:cs typeface="Cambria Math" charset="0"/>
                </a:endParaRPr>
              </a:p>
              <a:p>
                <a:pPr marL="342900" marR="0" indent="-342900" defTabSz="914377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charset="0"/>
                  <a:buChar char="•"/>
                  <a:tabLst/>
                </a:pPr>
                <a:r>
                  <a:rPr lang="en-US" altLang="zh-CN" sz="2000" dirty="0" smtClean="0">
                    <a:latin typeface="Microsoft YaHei" charset="-122"/>
                    <a:ea typeface="Microsoft YaHei" charset="-122"/>
                    <a:cs typeface="Microsoft YaHei" charset="-122"/>
                  </a:rPr>
                  <a:t>roadr_means</a:t>
                </a:r>
                <a:r>
                  <a:rPr lang="en-US" altLang="zh-CN" sz="2000" dirty="0">
                    <a:latin typeface="Microsoft YaHei" charset="-122"/>
                    <a:ea typeface="Microsoft YaHei" charset="-122"/>
                    <a:cs typeface="Microsoft YaHei" charset="-122"/>
                  </a:rPr>
                  <a:t>:</a:t>
                </a:r>
                <a:r>
                  <a:rPr lang="zh-CN" altLang="en-US" sz="2000" dirty="0" smtClean="0">
                    <a:latin typeface="Microsoft YaHei" charset="-122"/>
                    <a:ea typeface="Microsoft YaHei" charset="-122"/>
                    <a:cs typeface="Microsoft YaHei" charset="-122"/>
                  </a:rPr>
                  <a:t>邻居道路均值</a:t>
                </a:r>
                <a:endParaRPr lang="en-US" altLang="zh-CN" sz="2000" dirty="0" smtClean="0">
                  <a:latin typeface="Microsoft YaHei" charset="-122"/>
                  <a:ea typeface="Microsoft YaHei" charset="-122"/>
                  <a:cs typeface="Microsoft YaHei" charset="-122"/>
                </a:endParaRPr>
              </a:p>
              <a:p>
                <a:pPr marL="342900" marR="0" indent="-342900" defTabSz="914377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Arial" charset="0"/>
                  <a:buChar char="•"/>
                  <a:tabLst/>
                </a:pPr>
                <a:r>
                  <a:rPr lang="en-US" altLang="zh-CN" sz="2000" dirty="0" err="1" smtClean="0">
                    <a:latin typeface="Microsoft YaHei" charset="-122"/>
                    <a:ea typeface="Microsoft YaHei" charset="-122"/>
                    <a:cs typeface="Microsoft YaHei" charset="-122"/>
                  </a:rPr>
                  <a:t>roadt_means</a:t>
                </a:r>
                <a:r>
                  <a:rPr lang="en-US" altLang="zh-CN" sz="2000" dirty="0">
                    <a:latin typeface="Microsoft YaHei" charset="-122"/>
                    <a:ea typeface="Microsoft YaHei" charset="-122"/>
                    <a:cs typeface="Microsoft YaHei" charset="-122"/>
                  </a:rPr>
                  <a:t>:</a:t>
                </a:r>
                <a:r>
                  <a:rPr lang="zh-CN" altLang="en-US" sz="2000" dirty="0" smtClean="0">
                    <a:latin typeface="Microsoft YaHei" charset="-122"/>
                    <a:ea typeface="Microsoft YaHei" charset="-122"/>
                    <a:cs typeface="Microsoft YaHei" charset="-122"/>
                  </a:rPr>
                  <a:t>历史数据均值</a:t>
                </a:r>
                <a:endParaRPr lang="en-US" altLang="zh-CN" sz="2000" dirty="0" smtClean="0">
                  <a:latin typeface="Microsoft YaHei" charset="-122"/>
                  <a:ea typeface="Microsoft YaHei" charset="-122"/>
                  <a:cs typeface="Microsoft YaHei" charset="-122"/>
                </a:endParaRPr>
              </a:p>
            </p:txBody>
          </p:sp>
        </mc:Choice>
        <mc:Fallback>
          <p:sp>
            <p:nvSpPr>
              <p:cNvPr id="12" name="文本框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9598" y="3576105"/>
                <a:ext cx="3962400" cy="1631214"/>
              </a:xfrm>
              <a:prstGeom prst="rect">
                <a:avLst/>
              </a:prstGeom>
              <a:blipFill rotWithShape="0">
                <a:blip r:embed="rId3"/>
                <a:stretch>
                  <a:fillRect l="-2615" t="-2247" b="-5993"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</p:spTree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/>
          </p:cNvSpPr>
          <p:nvPr>
            <p:ph type="body" sz="quarter" idx="1"/>
          </p:nvPr>
        </p:nvSpPr>
        <p:spPr>
          <a:xfrm>
            <a:off x="-1370649" y="399968"/>
            <a:ext cx="6784347" cy="546816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 defTabSz="813435">
              <a:spcBef>
                <a:spcPts val="800"/>
              </a:spcBef>
              <a:defRPr sz="2135"/>
            </a:pPr>
            <a:r>
              <a:rPr lang="zh-CN" altLang="en-US" sz="32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（九）模型验证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700212" y="1022484"/>
            <a:ext cx="19108519" cy="7635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17426" y="399968"/>
            <a:ext cx="5737265" cy="608427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3" name="文本框 12"/>
              <p:cNvSpPr txBox="1"/>
              <p:nvPr/>
            </p:nvSpPr>
            <p:spPr>
              <a:xfrm>
                <a:off x="822528" y="1807527"/>
                <a:ext cx="4381580" cy="51110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zh-CN" altLang="zh-CN" sz="2400" i="1" smtClean="0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altLang="zh-CN" sz="2400" i="1">
                              <a:latin typeface="Cambria Math"/>
                            </a:rPr>
                            <m:t>𝑆</m:t>
                          </m:r>
                        </m:e>
                        <m:sub>
                          <m:r>
                            <a:rPr lang="en-US" altLang="zh-CN" sz="2400" i="1">
                              <a:latin typeface="Cambria Math"/>
                            </a:rPr>
                            <m:t>𝑖𝑡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/>
                            </a:rPr>
                            <m:t>𝑑</m:t>
                          </m:r>
                        </m:sup>
                      </m:sSubSup>
                      <m:r>
                        <a:rPr lang="en-US" altLang="zh-CN" sz="2400" i="1">
                          <a:latin typeface="Cambria Math"/>
                        </a:rPr>
                        <m:t>=</m:t>
                      </m:r>
                      <m:r>
                        <a:rPr lang="en-US" altLang="zh-CN" sz="2400" i="1">
                          <a:latin typeface="Cambria Math"/>
                        </a:rPr>
                        <m:t>𝛽</m:t>
                      </m:r>
                      <m:sSubSup>
                        <m:sSubSupPr>
                          <m:ctrlPr>
                            <a:rPr lang="zh-CN" altLang="zh-CN" sz="2400" i="1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altLang="zh-CN" sz="2400" i="1">
                              <a:latin typeface="Cambria Math"/>
                            </a:rPr>
                            <m:t>𝑃</m:t>
                          </m:r>
                        </m:e>
                        <m:sub>
                          <m:r>
                            <a:rPr lang="en-US" altLang="zh-CN" sz="2400" i="1">
                              <a:latin typeface="Cambria Math"/>
                            </a:rPr>
                            <m:t>𝑎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/>
                            </a:rPr>
                            <m:t>𝑇</m:t>
                          </m:r>
                        </m:sup>
                      </m:sSubSup>
                      <m:d>
                        <m:dPr>
                          <m:ctrlPr>
                            <a:rPr lang="zh-CN" altLang="zh-CN" sz="2400" i="1">
                              <a:latin typeface="Cambria Math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zh-CN" altLang="zh-CN" sz="2400" i="1">
                                  <a:latin typeface="Cambria Math" charset="0"/>
                                </a:rPr>
                              </m:ctrlPr>
                            </m:sSubSupPr>
                            <m:e>
                              <m:r>
                                <a:rPr lang="en-US" altLang="zh-CN" sz="2400" i="1">
                                  <a:latin typeface="Cambria Math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n-US" altLang="zh-CN" sz="2400" i="1">
                                  <a:latin typeface="Cambria Math"/>
                                </a:rPr>
                                <m:t>𝑖𝑡</m:t>
                              </m:r>
                            </m:sub>
                            <m:sup>
                              <m:r>
                                <a:rPr lang="en-US" altLang="zh-CN" sz="2400" i="1">
                                  <a:latin typeface="Cambria Math"/>
                                </a:rPr>
                                <m:t>𝑑</m:t>
                              </m:r>
                            </m:sup>
                          </m:sSubSup>
                        </m:e>
                      </m:d>
                      <m:r>
                        <a:rPr lang="en-US" altLang="zh-CN" sz="2400" i="1">
                          <a:latin typeface="Cambria Math"/>
                        </a:rPr>
                        <m:t>+(1−</m:t>
                      </m:r>
                      <m:r>
                        <a:rPr lang="en-US" altLang="zh-CN" sz="2400" i="1">
                          <a:latin typeface="Cambria Math"/>
                        </a:rPr>
                        <m:t>𝛽</m:t>
                      </m:r>
                      <m:r>
                        <a:rPr lang="en-US" altLang="zh-CN" sz="2400" i="1">
                          <a:latin typeface="Cambria Math"/>
                        </a:rPr>
                        <m:t>)</m:t>
                      </m:r>
                      <m:sSub>
                        <m:sSubPr>
                          <m:ctrlPr>
                            <a:rPr lang="zh-CN" altLang="zh-CN" sz="24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400" i="1">
                              <a:latin typeface="Cambria Math"/>
                            </a:rPr>
                            <m:t>𝑃</m:t>
                          </m:r>
                        </m:e>
                        <m:sub>
                          <m:r>
                            <a:rPr lang="en-US" altLang="zh-CN" sz="2400" i="1">
                              <a:latin typeface="Cambria Math"/>
                            </a:rPr>
                            <m:t>𝑟</m:t>
                          </m:r>
                        </m:sub>
                      </m:sSub>
                      <m:r>
                        <a:rPr lang="en-US" altLang="zh-CN" sz="2400" i="1">
                          <a:latin typeface="Cambria Math"/>
                        </a:rPr>
                        <m:t>(</m:t>
                      </m:r>
                      <m:sSubSup>
                        <m:sSubSupPr>
                          <m:ctrlPr>
                            <a:rPr lang="zh-CN" altLang="zh-CN" sz="2400" i="1">
                              <a:latin typeface="Cambria Math" charset="0"/>
                            </a:rPr>
                          </m:ctrlPr>
                        </m:sSubSupPr>
                        <m:e>
                          <m:r>
                            <a:rPr lang="en-US" altLang="zh-CN" sz="2400" i="1">
                              <a:latin typeface="Cambria Math"/>
                            </a:rPr>
                            <m:t>𝑣</m:t>
                          </m:r>
                        </m:e>
                        <m:sub>
                          <m:r>
                            <a:rPr lang="en-US" altLang="zh-CN" sz="2400" i="1">
                              <a:latin typeface="Cambria Math"/>
                            </a:rPr>
                            <m:t>𝑖𝑡</m:t>
                          </m:r>
                        </m:sub>
                        <m:sup>
                          <m:r>
                            <a:rPr lang="en-US" altLang="zh-CN" sz="2400" i="1">
                              <a:latin typeface="Cambria Math"/>
                            </a:rPr>
                            <m:t>𝑑</m:t>
                          </m:r>
                        </m:sup>
                      </m:sSubSup>
                      <m:r>
                        <a:rPr lang="en-US" altLang="zh-CN" sz="2400" i="1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zh-CN" altLang="en-US" sz="2400" dirty="0"/>
              </a:p>
            </p:txBody>
          </p:sp>
        </mc:Choice>
        <mc:Fallback>
          <p:sp>
            <p:nvSpPr>
              <p:cNvPr id="13" name="文本框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2528" y="1807527"/>
                <a:ext cx="4381580" cy="51110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ln w="12700" cap="flat">
                <a:noFill/>
                <a:miter lim="400000"/>
              </a:ln>
              <a:effectLst/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14" name="文本框 13"/>
          <p:cNvSpPr txBox="1"/>
          <p:nvPr/>
        </p:nvSpPr>
        <p:spPr>
          <a:xfrm>
            <a:off x="822528" y="3853061"/>
            <a:ext cx="4591170" cy="163121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根据异常得分选取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0.001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与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0.05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为阈值，将路段状况划分为三类，小于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0.0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为拥堵，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(0.001,0.05)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为缓行，大于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0.05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为通畅。评估结果发现预测拥堵路段为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14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处，缓行路段占路段数约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25%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22528" y="1324417"/>
            <a:ext cx="4381580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基于评分函数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: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22528" y="2319976"/>
            <a:ext cx="4381580" cy="9848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计算检验集中不同路段在</a:t>
            </a:r>
            <a:r>
              <a:rPr lang="en-US" altLang="zh-CN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个时间段中的异常评分</a:t>
            </a:r>
            <a:endParaRPr lang="en-US" altLang="zh-CN"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marR="0" indent="0" algn="l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Segoe UI" panose="020B0502040204020203"/>
            </a:endParaRPr>
          </a:p>
        </p:txBody>
      </p:sp>
    </p:spTree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>
            <a:spLocks noGrp="1"/>
          </p:cNvSpPr>
          <p:nvPr>
            <p:ph type="body" sz="quarter" idx="1"/>
          </p:nvPr>
        </p:nvSpPr>
        <p:spPr>
          <a:xfrm>
            <a:off x="653328" y="2776314"/>
            <a:ext cx="5258374" cy="1069907"/>
          </a:xfrm>
          <a:prstGeom prst="rect">
            <a:avLst/>
          </a:prstGeom>
        </p:spPr>
        <p:txBody>
          <a:bodyPr>
            <a:noAutofit/>
          </a:bodyPr>
          <a:lstStyle>
            <a:lvl1pPr defTabSz="804545">
              <a:spcBef>
                <a:spcPts val="800"/>
              </a:spcBef>
              <a:defRPr sz="4225"/>
            </a:lvl1pPr>
          </a:lstStyle>
          <a:p>
            <a:r>
              <a:rPr sz="8800" dirty="0"/>
              <a:t>CONTENTS</a:t>
            </a:r>
            <a:endParaRPr sz="8800" dirty="0"/>
          </a:p>
        </p:txBody>
      </p:sp>
      <p:sp>
        <p:nvSpPr>
          <p:cNvPr id="283" name="Shape 283"/>
          <p:cNvSpPr>
            <a:spLocks noGrp="1"/>
          </p:cNvSpPr>
          <p:nvPr>
            <p:ph type="body" idx="13"/>
          </p:nvPr>
        </p:nvSpPr>
        <p:spPr>
          <a:xfrm>
            <a:off x="6170202" y="1584172"/>
            <a:ext cx="3640213" cy="337453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840740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 b="1">
                <a:solidFill>
                  <a:srgbClr val="404040"/>
                </a:solidFill>
              </a:defRPr>
            </a:pPr>
            <a:r>
              <a:rPr sz="4400" dirty="0"/>
              <a:t>01  </a:t>
            </a:r>
            <a:r>
              <a:rPr lang="zh-CN" altLang="en-US" sz="4400" dirty="0" smtClean="0"/>
              <a:t> </a:t>
            </a:r>
            <a:r>
              <a:rPr lang="zh-CN" altLang="en-US" sz="4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课题背景</a:t>
            </a:r>
            <a:endParaRPr sz="4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84" name="Shape 284"/>
          <p:cNvSpPr>
            <a:spLocks noGrp="1"/>
          </p:cNvSpPr>
          <p:nvPr>
            <p:ph type="body" idx="14"/>
          </p:nvPr>
        </p:nvSpPr>
        <p:spPr>
          <a:xfrm>
            <a:off x="6170202" y="2391792"/>
            <a:ext cx="3650848" cy="337453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840740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 b="1">
                <a:solidFill>
                  <a:srgbClr val="404040"/>
                </a:solidFill>
              </a:defRPr>
            </a:pPr>
            <a:r>
              <a:rPr sz="4400" dirty="0" smtClean="0">
                <a:latin typeface="Segoe UI" panose="020B0502040204020203" charset="0"/>
                <a:ea typeface="Segoe UI" panose="020B0502040204020203" charset="0"/>
                <a:cs typeface="Segoe UI" panose="020B0502040204020203" charset="0"/>
              </a:rPr>
              <a:t>02</a:t>
            </a:r>
            <a:r>
              <a:rPr sz="4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</a:t>
            </a:r>
            <a:r>
              <a:rPr lang="zh-CN" altLang="en-US" sz="4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数据清洗</a:t>
            </a:r>
            <a:endParaRPr sz="4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285" name="Shape 285"/>
          <p:cNvSpPr>
            <a:spLocks noGrp="1"/>
          </p:cNvSpPr>
          <p:nvPr>
            <p:ph type="body" idx="15"/>
          </p:nvPr>
        </p:nvSpPr>
        <p:spPr>
          <a:xfrm>
            <a:off x="6156134" y="3991544"/>
            <a:ext cx="5196493" cy="16846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840740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 b="1">
                <a:solidFill>
                  <a:srgbClr val="404040"/>
                </a:solidFill>
              </a:defRPr>
            </a:pPr>
            <a:r>
              <a:rPr sz="4400" dirty="0" smtClean="0"/>
              <a:t>0</a:t>
            </a:r>
            <a:r>
              <a:rPr lang="en-US" altLang="zh-CN" sz="4400" dirty="0" smtClean="0"/>
              <a:t>4</a:t>
            </a:r>
            <a:r>
              <a:rPr sz="4400" dirty="0" smtClean="0"/>
              <a:t>   </a:t>
            </a:r>
            <a:r>
              <a:rPr lang="zh-CN" altLang="en-US" sz="4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模型评价与优化</a:t>
            </a:r>
            <a:endParaRPr sz="4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7" name="Shape 286"/>
          <p:cNvSpPr txBox="1"/>
          <p:nvPr/>
        </p:nvSpPr>
        <p:spPr>
          <a:xfrm>
            <a:off x="6156134" y="4765386"/>
            <a:ext cx="3438198" cy="82769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Segoe UI" panose="020B0502040204020203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Segoe UI" panose="020B0502040204020203"/>
              </a:defRPr>
            </a:lvl2pPr>
            <a:lvl3pPr marL="1234440" marR="0" indent="-32004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Segoe UI" panose="020B0502040204020203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Segoe UI" panose="020B0502040204020203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Segoe UI" panose="020B0502040204020203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Segoe UI" panose="020B0502040204020203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Segoe UI" panose="020B0502040204020203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Segoe UI" panose="020B0502040204020203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Segoe UI" panose="020B0502040204020203"/>
              </a:defRPr>
            </a:lvl9pPr>
          </a:lstStyle>
          <a:p>
            <a:pPr marL="0" indent="0" defTabSz="840740" hangingPunct="1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 b="1">
                <a:solidFill>
                  <a:srgbClr val="404040"/>
                </a:solidFill>
              </a:defRPr>
            </a:pPr>
            <a:r>
              <a:rPr lang="de-DE" sz="4400" b="1" dirty="0" smtClean="0">
                <a:solidFill>
                  <a:srgbClr val="404040"/>
                </a:solidFill>
              </a:rPr>
              <a:t>0</a:t>
            </a:r>
            <a:r>
              <a:rPr lang="en-US" altLang="zh-CN" sz="4400" b="1" dirty="0" smtClean="0">
                <a:solidFill>
                  <a:srgbClr val="404040"/>
                </a:solidFill>
              </a:rPr>
              <a:t>5</a:t>
            </a:r>
            <a:r>
              <a:rPr lang="de-DE" sz="4400" dirty="0" smtClean="0">
                <a:solidFill>
                  <a:srgbClr val="404040"/>
                </a:solidFill>
              </a:rPr>
              <a:t>   </a:t>
            </a:r>
            <a:r>
              <a:rPr lang="zh-CN" altLang="en-US" sz="4400" b="1" dirty="0" smtClean="0">
                <a:solidFill>
                  <a:srgbClr val="40404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项目收获</a:t>
            </a:r>
            <a:endParaRPr lang="de-DE" sz="4400" b="1" dirty="0">
              <a:solidFill>
                <a:srgbClr val="40404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9" name="Shape 284"/>
          <p:cNvSpPr>
            <a:spLocks noGrp="1"/>
          </p:cNvSpPr>
          <p:nvPr>
            <p:ph type="body" idx="14"/>
          </p:nvPr>
        </p:nvSpPr>
        <p:spPr>
          <a:xfrm>
            <a:off x="6170202" y="3201585"/>
            <a:ext cx="3650848" cy="337453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defTabSz="840740">
              <a:lnSpc>
                <a:spcPct val="130000"/>
              </a:lnSpc>
              <a:spcBef>
                <a:spcPts val="900"/>
              </a:spcBef>
              <a:buSzTx/>
              <a:buFontTx/>
              <a:buNone/>
              <a:defRPr sz="1655" b="1">
                <a:solidFill>
                  <a:srgbClr val="404040"/>
                </a:solidFill>
              </a:defRPr>
            </a:pPr>
            <a:r>
              <a:rPr sz="4400" dirty="0" smtClean="0">
                <a:latin typeface="Segoe UI" panose="020B0502040204020203" charset="0"/>
                <a:ea typeface="Segoe UI" panose="020B0502040204020203" charset="0"/>
                <a:cs typeface="Segoe UI" panose="020B0502040204020203" charset="0"/>
              </a:rPr>
              <a:t>0</a:t>
            </a:r>
            <a:r>
              <a:rPr lang="en-US" altLang="zh-CN" sz="4400" dirty="0" smtClean="0">
                <a:latin typeface="Segoe UI" panose="020B0502040204020203" charset="0"/>
                <a:ea typeface="Segoe UI" panose="020B0502040204020203" charset="0"/>
                <a:cs typeface="Segoe UI" panose="020B0502040204020203" charset="0"/>
              </a:rPr>
              <a:t>3</a:t>
            </a:r>
            <a:r>
              <a:rPr sz="4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</a:t>
            </a:r>
            <a:r>
              <a:rPr lang="zh-CN" altLang="en-US" sz="4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研究思路</a:t>
            </a:r>
            <a:endParaRPr sz="4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push/>
      </p:transition>
    </mc:Choice>
    <mc:Fallback>
      <p:transition spd="slow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/>
          </p:cNvSpPr>
          <p:nvPr>
            <p:ph type="body" sz="quarter" idx="1"/>
          </p:nvPr>
        </p:nvSpPr>
        <p:spPr>
          <a:xfrm>
            <a:off x="-544172" y="426142"/>
            <a:ext cx="6784347" cy="546816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 defTabSz="813435">
              <a:spcBef>
                <a:spcPts val="800"/>
              </a:spcBef>
              <a:defRPr sz="2135"/>
            </a:pPr>
            <a:r>
              <a:rPr lang="zh-CN" altLang="en-US" sz="32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（十）基于模型进行分析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700212" y="1022484"/>
            <a:ext cx="19108519" cy="7635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81792" y="231219"/>
            <a:ext cx="5898910" cy="639350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66690" y="2458475"/>
            <a:ext cx="4710192" cy="163121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在预测集即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11/26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的数据中发现，拥堵路段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4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处，编号分别为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31018031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，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77738854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，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321857327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，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1736505471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，时段分别为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6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点，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18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点，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6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点，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6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点</a:t>
            </a:r>
            <a:endParaRPr kumimoji="0" lang="zh-CN" altLang="en-US" sz="20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egoe UI" panose="020B0502040204020203"/>
            </a:endParaRPr>
          </a:p>
        </p:txBody>
      </p:sp>
    </p:spTree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>
            <a:spLocks noGrp="1"/>
          </p:cNvSpPr>
          <p:nvPr>
            <p:ph type="body" sz="quarter" idx="1"/>
          </p:nvPr>
        </p:nvSpPr>
        <p:spPr>
          <a:xfrm>
            <a:off x="6714701" y="3056071"/>
            <a:ext cx="5159620" cy="732454"/>
          </a:xfrm>
          <a:prstGeom prst="rect">
            <a:avLst/>
          </a:prstGeom>
        </p:spPr>
        <p:txBody>
          <a:bodyPr/>
          <a:lstStyle/>
          <a:p>
            <a:pPr defTabSz="804545">
              <a:spcBef>
                <a:spcPts val="800"/>
              </a:spcBef>
              <a:defRPr sz="4225"/>
            </a:pPr>
            <a:r>
              <a:rPr dirty="0"/>
              <a:t>SECTION </a:t>
            </a:r>
            <a:r>
              <a:rPr lang="en-US" altLang="zh-CN" dirty="0"/>
              <a:t>4</a:t>
            </a:r>
            <a:endParaRPr dirty="0"/>
          </a:p>
        </p:txBody>
      </p:sp>
      <p:sp>
        <p:nvSpPr>
          <p:cNvPr id="298" name="Shape 298"/>
          <p:cNvSpPr>
            <a:spLocks noGrp="1"/>
          </p:cNvSpPr>
          <p:nvPr>
            <p:ph type="body" idx="13"/>
          </p:nvPr>
        </p:nvSpPr>
        <p:spPr>
          <a:xfrm>
            <a:off x="6714701" y="3788525"/>
            <a:ext cx="3765730" cy="3895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30000"/>
              </a:lnSpc>
              <a:buSzTx/>
              <a:buFontTx/>
              <a:buNone/>
              <a:defRPr sz="1200">
                <a:solidFill>
                  <a:srgbClr val="80808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Segoe UI" panose="020B0502040204020203"/>
              </a:defRPr>
            </a:pPr>
            <a:r>
              <a:rPr lang="zh-CN" altLang="en-US" sz="360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模型评价与优化</a:t>
            </a:r>
            <a:endParaRPr sz="36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/>
          </p:cNvSpPr>
          <p:nvPr>
            <p:ph type="body" sz="quarter" idx="1"/>
          </p:nvPr>
        </p:nvSpPr>
        <p:spPr>
          <a:xfrm>
            <a:off x="-487901" y="749076"/>
            <a:ext cx="6784347" cy="546816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 defTabSz="813435">
              <a:spcBef>
                <a:spcPts val="800"/>
              </a:spcBef>
              <a:defRPr sz="2135"/>
            </a:pPr>
            <a:r>
              <a:rPr lang="zh-CN" altLang="en-US" sz="32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模型评价与优化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700212" y="1022484"/>
            <a:ext cx="19108519" cy="7635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420130" y="1786080"/>
            <a:ext cx="9130639" cy="267765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765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优化思路：</a:t>
            </a:r>
            <a:endParaRPr kumimoji="0" lang="en-US" altLang="zh-CN" sz="280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egoe UI" panose="020B0502040204020203"/>
            </a:endParaRPr>
          </a:p>
          <a:p>
            <a:pPr marL="457200" marR="0" indent="-457200" algn="l" defTabSz="913765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将地理位置与道路编号进行匹配</a:t>
            </a:r>
            <a:endParaRPr lang="en-US" altLang="zh-CN" sz="28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457200" marR="0" indent="-457200" algn="l" defTabSz="913765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zh-CN" altLang="en-US" sz="28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使用</a:t>
            </a:r>
            <a:r>
              <a:rPr kumimoji="0" lang="en-US" altLang="zh-CN" sz="28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ST-Matching</a:t>
            </a:r>
            <a:r>
              <a:rPr kumimoji="0" lang="zh-CN" altLang="en-US" sz="28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算法使路径数据更准确</a:t>
            </a:r>
            <a:endParaRPr lang="en-US" altLang="zh-CN" sz="28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457200" marR="0" indent="-457200" algn="l" defTabSz="913765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数据仅分为</a:t>
            </a:r>
            <a:r>
              <a:rPr lang="en-US" altLang="zh-CN" sz="2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zh-CN" altLang="en-US" sz="2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个时段，数据粒度很大，模型精准度不高</a:t>
            </a:r>
            <a:endParaRPr lang="en-US" altLang="zh-CN" sz="28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Shape 313"/>
          <p:cNvSpPr>
            <a:spLocks noGrp="1"/>
          </p:cNvSpPr>
          <p:nvPr>
            <p:ph type="body" sz="quarter" idx="1"/>
          </p:nvPr>
        </p:nvSpPr>
        <p:spPr>
          <a:xfrm>
            <a:off x="6714701" y="3056071"/>
            <a:ext cx="5159620" cy="732454"/>
          </a:xfrm>
          <a:prstGeom prst="rect">
            <a:avLst/>
          </a:prstGeom>
        </p:spPr>
        <p:txBody>
          <a:bodyPr/>
          <a:lstStyle/>
          <a:p>
            <a:pPr defTabSz="804545">
              <a:spcBef>
                <a:spcPts val="800"/>
              </a:spcBef>
              <a:defRPr sz="4225"/>
            </a:pPr>
            <a:r>
              <a:rPr dirty="0"/>
              <a:t>SECTION </a:t>
            </a:r>
            <a:r>
              <a:rPr lang="en-US" altLang="zh-CN" dirty="0"/>
              <a:t>5</a:t>
            </a:r>
            <a:endParaRPr dirty="0"/>
          </a:p>
        </p:txBody>
      </p:sp>
      <p:sp>
        <p:nvSpPr>
          <p:cNvPr id="314" name="Shape 314"/>
          <p:cNvSpPr>
            <a:spLocks noGrp="1"/>
          </p:cNvSpPr>
          <p:nvPr>
            <p:ph type="body" idx="13"/>
          </p:nvPr>
        </p:nvSpPr>
        <p:spPr>
          <a:xfrm>
            <a:off x="6714701" y="3788525"/>
            <a:ext cx="3138031" cy="33745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30000"/>
              </a:lnSpc>
              <a:buSzTx/>
              <a:buFontTx/>
              <a:buNone/>
              <a:defRPr sz="1200">
                <a:solidFill>
                  <a:srgbClr val="80808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Segoe UI" panose="020B0502040204020203"/>
              </a:defRPr>
            </a:pPr>
            <a:r>
              <a:rPr lang="zh-CN" altLang="en-US" sz="36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项目收获</a:t>
            </a:r>
            <a:endParaRPr sz="36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4294967295"/>
          </p:nvPr>
        </p:nvSpPr>
        <p:spPr>
          <a:xfrm>
            <a:off x="3132306" y="4282194"/>
            <a:ext cx="5927388" cy="339658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kumimoji="1"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PRESENTED</a:t>
            </a:r>
            <a:r>
              <a: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kumimoji="1"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BY</a:t>
            </a:r>
            <a:r>
              <a: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kumimoji="1"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张鹤铭</a:t>
            </a:r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5" name="文本占位符 1"/>
          <p:cNvSpPr>
            <a:spLocks noGrp="1"/>
          </p:cNvSpPr>
          <p:nvPr>
            <p:ph type="body" sz="quarter" idx="4294967295"/>
          </p:nvPr>
        </p:nvSpPr>
        <p:spPr>
          <a:xfrm>
            <a:off x="3132306" y="2401594"/>
            <a:ext cx="5927388" cy="1357674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kumimoji="1" lang="en-US" altLang="zh-CN" sz="4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THANK YOU</a:t>
            </a:r>
            <a:endParaRPr kumimoji="1" lang="en-US" altLang="zh-CN" sz="48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indent="0" algn="ctr">
              <a:buNone/>
            </a:pPr>
            <a:r>
              <a:rPr kumimoji="1" lang="en-US" altLang="zh-CN" sz="48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FOR WATCHING</a:t>
            </a:r>
            <a:endParaRPr kumimoji="1" lang="zh-CN" altLang="en-US" sz="48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>
            <a:spLocks noGrp="1"/>
          </p:cNvSpPr>
          <p:nvPr>
            <p:ph type="body" sz="quarter" idx="1"/>
          </p:nvPr>
        </p:nvSpPr>
        <p:spPr>
          <a:xfrm>
            <a:off x="6714701" y="3056071"/>
            <a:ext cx="5159620" cy="732454"/>
          </a:xfrm>
          <a:prstGeom prst="rect">
            <a:avLst/>
          </a:prstGeom>
        </p:spPr>
        <p:txBody>
          <a:bodyPr/>
          <a:lstStyle/>
          <a:p>
            <a:pPr defTabSz="804545">
              <a:spcBef>
                <a:spcPts val="800"/>
              </a:spcBef>
              <a:defRPr sz="4225"/>
            </a:pPr>
            <a:r>
              <a:rPr dirty="0">
                <a:solidFill>
                  <a:schemeClr val="bg2"/>
                </a:solidFill>
              </a:rPr>
              <a:t>SECTION</a:t>
            </a:r>
            <a:r>
              <a:rPr dirty="0"/>
              <a:t> </a:t>
            </a:r>
            <a:r>
              <a:rPr lang="en-US" altLang="zh-CN" dirty="0" smtClean="0"/>
              <a:t>1</a:t>
            </a:r>
            <a:endParaRPr dirty="0"/>
          </a:p>
        </p:txBody>
      </p:sp>
      <p:sp>
        <p:nvSpPr>
          <p:cNvPr id="298" name="Shape 298"/>
          <p:cNvSpPr>
            <a:spLocks noGrp="1"/>
          </p:cNvSpPr>
          <p:nvPr>
            <p:ph type="body" idx="13"/>
          </p:nvPr>
        </p:nvSpPr>
        <p:spPr>
          <a:xfrm>
            <a:off x="6947176" y="3788525"/>
            <a:ext cx="3138031" cy="33745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30000"/>
              </a:lnSpc>
              <a:buSzTx/>
              <a:buFontTx/>
              <a:buNone/>
              <a:defRPr sz="1200">
                <a:solidFill>
                  <a:srgbClr val="80808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Segoe UI" panose="020B0502040204020203"/>
              </a:defRPr>
            </a:pPr>
            <a:r>
              <a:rPr lang="zh-CN" altLang="en-US" sz="36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课题背景</a:t>
            </a:r>
            <a:endParaRPr sz="36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/>
          </p:cNvSpPr>
          <p:nvPr>
            <p:ph type="body" sz="quarter" idx="1"/>
          </p:nvPr>
        </p:nvSpPr>
        <p:spPr>
          <a:xfrm>
            <a:off x="-647199" y="320183"/>
            <a:ext cx="7342467" cy="749200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 defTabSz="813435">
              <a:spcBef>
                <a:spcPts val="800"/>
              </a:spcBef>
              <a:defRPr sz="2135"/>
            </a:pPr>
            <a:r>
              <a:rPr lang="zh-CN" altLang="en-US" sz="30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课题背景</a:t>
            </a:r>
            <a:endParaRPr lang="en-US" altLang="zh-CN" sz="3000" dirty="0" smtClean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  <a:p>
            <a:pPr algn="ctr" defTabSz="813435">
              <a:spcBef>
                <a:spcPts val="800"/>
              </a:spcBef>
              <a:defRPr sz="2135"/>
            </a:pPr>
            <a:r>
              <a:rPr lang="en-US" altLang="zh-CN" sz="185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RESEARCH</a:t>
            </a:r>
            <a:r>
              <a:rPr lang="zh-CN" altLang="en-US" sz="185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 </a:t>
            </a:r>
            <a:r>
              <a:rPr lang="en-US" altLang="zh-CN" sz="185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BACKGROUND</a:t>
            </a:r>
            <a:endParaRPr sz="1850" dirty="0">
              <a:solidFill>
                <a:schemeClr val="tx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1893" y="1537335"/>
            <a:ext cx="4532297" cy="385607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968285" y="5538197"/>
            <a:ext cx="2634712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北京市道路拥堵情况预测</a:t>
            </a:r>
            <a:endParaRPr lang="en-US" altLang="zh-CN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0" marR="0" indent="0" algn="ctr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u="none" strike="noStrike" cap="none" spc="0" normalizeH="0" dirty="0" smtClean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拥堵</a:t>
            </a:r>
            <a:r>
              <a:rPr kumimoji="0" lang="en-US" altLang="zh-CN" sz="18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	</a:t>
            </a:r>
            <a:r>
              <a:rPr kumimoji="0" lang="zh-CN" altLang="en-US" sz="1800" u="none" strike="noStrike" cap="none" spc="0" normalizeH="0" dirty="0" smtClean="0">
                <a:ln>
                  <a:noFill/>
                </a:ln>
                <a:solidFill>
                  <a:srgbClr val="FFC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缓行</a:t>
            </a:r>
            <a:r>
              <a:rPr kumimoji="0" lang="en-US" altLang="zh-CN" sz="18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	</a:t>
            </a:r>
            <a:r>
              <a:rPr kumimoji="0" lang="zh-CN" altLang="en-US" sz="1800" u="none" strike="noStrike" cap="none" spc="0" normalizeH="0" dirty="0" smtClean="0">
                <a:ln>
                  <a:noFill/>
                </a:ln>
                <a:solidFill>
                  <a:srgbClr val="00B05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畅通</a:t>
            </a:r>
            <a:endParaRPr kumimoji="0" lang="zh-CN" altLang="en-US" sz="1800" u="none" strike="noStrike" cap="none" spc="0" normalizeH="0" dirty="0">
              <a:ln>
                <a:noFill/>
              </a:ln>
              <a:solidFill>
                <a:srgbClr val="00B05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egoe UI" panose="020B0502040204020203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048153" y="1695229"/>
            <a:ext cx="5388881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目的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: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学习出北京市道路状况实时分析的模型</a:t>
            </a:r>
            <a:endParaRPr kumimoji="0" lang="zh-CN" altLang="en-US" sz="20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egoe UI" panose="020B0502040204020203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048154" y="2225940"/>
            <a:ext cx="4741766" cy="163121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资源：</a:t>
            </a:r>
            <a:endParaRPr lang="en-US" altLang="zh-CN"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marR="0" indent="-342900" algn="l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训练集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: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北京市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2011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年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11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月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20-22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日的分时段交通量（由出租车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GPS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记录）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marR="0" indent="-342900" algn="l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检验集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:2011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年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11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月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26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日的分时段交通量及微博数据</a:t>
            </a:r>
            <a:endParaRPr kumimoji="0" lang="en-US" altLang="zh-CN" sz="200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egoe UI" panose="020B0502040204020203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48154" y="3987757"/>
            <a:ext cx="4741766" cy="163121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方法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:</a:t>
            </a:r>
            <a:endParaRPr kumimoji="0" lang="en-US" altLang="zh-CN" sz="200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egoe UI" panose="020B0502040204020203"/>
            </a:endParaRPr>
          </a:p>
          <a:p>
            <a:pPr marL="342900" marR="0" indent="-342900" algn="l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道路匹配算法（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ST-Matching)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marR="0" indent="-342900" algn="l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非负矩阵分解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(NMF)</a:t>
            </a:r>
            <a:endParaRPr lang="en-US" altLang="zh-CN"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marR="0" indent="-342900" algn="l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k-means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聚类</a:t>
            </a:r>
            <a:endParaRPr kumimoji="0" lang="en-US" altLang="zh-CN" sz="200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egoe UI" panose="020B0502040204020203"/>
            </a:endParaRPr>
          </a:p>
          <a:p>
            <a:pPr marL="342900" marR="0" indent="-342900" algn="l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泊松分布概率预测模型</a:t>
            </a:r>
            <a:endParaRPr kumimoji="0" lang="zh-CN" altLang="en-US" sz="20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egoe UI" panose="020B0502040204020203"/>
            </a:endParaRPr>
          </a:p>
        </p:txBody>
      </p:sp>
    </p:spTree>
  </p:cSld>
  <p:clrMapOvr>
    <a:masterClrMapping/>
  </p:clrMapOvr>
  <p:transition spd="slow"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>
            <a:spLocks noGrp="1"/>
          </p:cNvSpPr>
          <p:nvPr>
            <p:ph type="body" sz="quarter" idx="1"/>
          </p:nvPr>
        </p:nvSpPr>
        <p:spPr>
          <a:xfrm>
            <a:off x="6714701" y="3056071"/>
            <a:ext cx="5159620" cy="732454"/>
          </a:xfrm>
          <a:prstGeom prst="rect">
            <a:avLst/>
          </a:prstGeom>
        </p:spPr>
        <p:txBody>
          <a:bodyPr/>
          <a:lstStyle/>
          <a:p>
            <a:pPr defTabSz="804545">
              <a:spcBef>
                <a:spcPts val="800"/>
              </a:spcBef>
              <a:defRPr sz="4225"/>
            </a:pPr>
            <a:r>
              <a:rPr dirty="0">
                <a:solidFill>
                  <a:schemeClr val="bg2"/>
                </a:solidFill>
              </a:rPr>
              <a:t>SECTION</a:t>
            </a:r>
            <a:r>
              <a:rPr dirty="0"/>
              <a:t> </a:t>
            </a:r>
            <a:r>
              <a:rPr lang="en-US" altLang="zh-CN" dirty="0"/>
              <a:t>2</a:t>
            </a:r>
            <a:endParaRPr dirty="0"/>
          </a:p>
        </p:txBody>
      </p:sp>
      <p:sp>
        <p:nvSpPr>
          <p:cNvPr id="298" name="Shape 298"/>
          <p:cNvSpPr>
            <a:spLocks noGrp="1"/>
          </p:cNvSpPr>
          <p:nvPr>
            <p:ph type="body" idx="13"/>
          </p:nvPr>
        </p:nvSpPr>
        <p:spPr>
          <a:xfrm>
            <a:off x="6947176" y="3788525"/>
            <a:ext cx="3138031" cy="33745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30000"/>
              </a:lnSpc>
              <a:buSzTx/>
              <a:buFontTx/>
              <a:buNone/>
              <a:defRPr sz="1200">
                <a:solidFill>
                  <a:srgbClr val="80808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Segoe UI" panose="020B0502040204020203"/>
              </a:defRPr>
            </a:pPr>
            <a:r>
              <a:rPr lang="zh-CN" altLang="en-US" sz="36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数据清洗</a:t>
            </a:r>
            <a:endParaRPr sz="36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/>
          </p:cNvSpPr>
          <p:nvPr>
            <p:ph type="body" sz="quarter" idx="1"/>
          </p:nvPr>
        </p:nvSpPr>
        <p:spPr>
          <a:xfrm>
            <a:off x="-217573" y="569245"/>
            <a:ext cx="6784347" cy="546816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 defTabSz="813435">
              <a:spcBef>
                <a:spcPts val="800"/>
              </a:spcBef>
              <a:defRPr sz="2135"/>
            </a:pPr>
            <a:r>
              <a:rPr lang="zh-CN" altLang="en-US" sz="32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数据清洗原则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700212" y="990985"/>
            <a:ext cx="19108519" cy="7635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035332" y="3374953"/>
            <a:ext cx="5247250" cy="240065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342900" marR="0" indent="-342900" algn="l" defTabSz="913765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00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经纬度小于北京</a:t>
            </a: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五环的范围</a:t>
            </a:r>
            <a:endParaRPr lang="en-US" altLang="zh-CN" sz="20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marR="0" indent="-342900" algn="l" defTabSz="913765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车速小于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90km/h</a:t>
            </a:r>
            <a:endParaRPr kumimoji="0" lang="en-US" altLang="zh-CN" sz="200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egoe UI" panose="020B0502040204020203"/>
            </a:endParaRPr>
          </a:p>
          <a:p>
            <a:pPr marL="342900" marR="0" indent="-342900" algn="l" defTabSz="913765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客人下车或上车的时候车速为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marR="0" indent="-342900" algn="l" defTabSz="913765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相邻两个采样点的距离大于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2</a:t>
            </a:r>
            <a:r>
              <a:rPr lang="en-US" altLang="zh-CN" sz="2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km</a:t>
            </a:r>
            <a:endParaRPr lang="en-US" altLang="zh-CN" sz="20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marR="0" indent="-342900" algn="l" defTabSz="913765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30</a:t>
            </a:r>
            <a:r>
              <a:rPr kumimoji="0" lang="zh-CN" altLang="en-US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分钟内移动距离大于</a:t>
            </a:r>
            <a:r>
              <a:rPr kumimoji="0" lang="en-US" altLang="zh-CN" sz="200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50m</a:t>
            </a:r>
            <a:endParaRPr kumimoji="0" lang="zh-CN" altLang="en-US" sz="20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egoe UI" panose="020B0502040204020203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15082" y="825967"/>
            <a:ext cx="5510236" cy="5097973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035332" y="1742255"/>
            <a:ext cx="4557933" cy="15696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综合考虑北京市车速、面积、实际生活等多方面的现实意义后，提出以下几条标准以挑选出具有价值的数据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:</a:t>
            </a:r>
            <a:endParaRPr kumimoji="0" lang="zh-CN" altLang="en-US" sz="24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egoe UI" panose="020B0502040204020203"/>
            </a:endParaRPr>
          </a:p>
        </p:txBody>
      </p:sp>
    </p:spTree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>
            <a:spLocks noGrp="1"/>
          </p:cNvSpPr>
          <p:nvPr>
            <p:ph type="body" sz="quarter" idx="1"/>
          </p:nvPr>
        </p:nvSpPr>
        <p:spPr>
          <a:xfrm>
            <a:off x="6714701" y="3056071"/>
            <a:ext cx="5159620" cy="732454"/>
          </a:xfrm>
          <a:prstGeom prst="rect">
            <a:avLst/>
          </a:prstGeom>
        </p:spPr>
        <p:txBody>
          <a:bodyPr/>
          <a:lstStyle/>
          <a:p>
            <a:pPr defTabSz="804545">
              <a:spcBef>
                <a:spcPts val="800"/>
              </a:spcBef>
              <a:defRPr sz="4225"/>
            </a:pPr>
            <a:r>
              <a:rPr dirty="0">
                <a:solidFill>
                  <a:schemeClr val="bg2"/>
                </a:solidFill>
              </a:rPr>
              <a:t>SECTION</a:t>
            </a:r>
            <a:r>
              <a:rPr dirty="0"/>
              <a:t> </a:t>
            </a:r>
            <a:r>
              <a:rPr lang="en-US" altLang="zh-CN" dirty="0" smtClean="0"/>
              <a:t>3</a:t>
            </a:r>
            <a:endParaRPr dirty="0"/>
          </a:p>
        </p:txBody>
      </p:sp>
      <p:sp>
        <p:nvSpPr>
          <p:cNvPr id="298" name="Shape 298"/>
          <p:cNvSpPr>
            <a:spLocks noGrp="1"/>
          </p:cNvSpPr>
          <p:nvPr>
            <p:ph type="body" idx="13"/>
          </p:nvPr>
        </p:nvSpPr>
        <p:spPr>
          <a:xfrm>
            <a:off x="6947176" y="3788525"/>
            <a:ext cx="3138031" cy="33745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30000"/>
              </a:lnSpc>
              <a:buSzTx/>
              <a:buFontTx/>
              <a:buNone/>
              <a:defRPr sz="1200">
                <a:solidFill>
                  <a:srgbClr val="80808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pPr>
              <a:defRPr>
                <a:latin typeface="+mj-lt"/>
                <a:ea typeface="+mj-ea"/>
                <a:cs typeface="+mj-cs"/>
                <a:sym typeface="Segoe UI" panose="020B0502040204020203"/>
              </a:defRPr>
            </a:pPr>
            <a:r>
              <a:rPr lang="zh-CN" altLang="en-US" sz="36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研究思路</a:t>
            </a:r>
            <a:endParaRPr sz="36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/>
          </p:cNvSpPr>
          <p:nvPr>
            <p:ph type="body" sz="quarter" idx="1"/>
          </p:nvPr>
        </p:nvSpPr>
        <p:spPr>
          <a:xfrm>
            <a:off x="-569265" y="444169"/>
            <a:ext cx="6784347" cy="546816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 defTabSz="813435">
              <a:spcBef>
                <a:spcPts val="800"/>
              </a:spcBef>
              <a:defRPr sz="2135"/>
            </a:pPr>
            <a:r>
              <a:rPr lang="zh-CN" altLang="en-US" sz="32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（一）进行道路匹配算法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700212" y="990985"/>
            <a:ext cx="19108519" cy="7635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713" y="1377188"/>
            <a:ext cx="5328392" cy="401622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7878" y="1754581"/>
            <a:ext cx="6256148" cy="317126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855195" y="5594948"/>
            <a:ext cx="2572718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出租车运动轨迹</a:t>
            </a:r>
            <a:endParaRPr kumimoji="0" lang="zh-CN" altLang="en-US" sz="24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egoe UI" panose="020B0502040204020203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943446" y="5594948"/>
            <a:ext cx="2572718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局部运动轨迹</a:t>
            </a:r>
            <a:endParaRPr kumimoji="0" lang="zh-CN" altLang="en-US" sz="24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egoe UI" panose="020B0502040204020203"/>
            </a:endParaRPr>
          </a:p>
        </p:txBody>
      </p:sp>
    </p:spTree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>
            <a:spLocks noGrp="1"/>
          </p:cNvSpPr>
          <p:nvPr>
            <p:ph type="body" sz="quarter" idx="1"/>
          </p:nvPr>
        </p:nvSpPr>
        <p:spPr>
          <a:xfrm>
            <a:off x="-569265" y="444169"/>
            <a:ext cx="6784347" cy="546816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 defTabSz="813435">
              <a:spcBef>
                <a:spcPts val="800"/>
              </a:spcBef>
              <a:defRPr sz="2135"/>
            </a:pPr>
            <a:r>
              <a:rPr lang="zh-CN" altLang="en-US" sz="3200" dirty="0" smtClean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rPr>
              <a:t>（二）分析道路模式与组合系数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1700212" y="990985"/>
            <a:ext cx="19108519" cy="7635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矩形 8"/>
              <p:cNvSpPr/>
              <p:nvPr/>
            </p:nvSpPr>
            <p:spPr>
              <a:xfrm>
                <a:off x="1849073" y="2350265"/>
                <a:ext cx="8732018" cy="117288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zh-CN" altLang="en-US" sz="2400" i="1" smtClean="0"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sz="2400" i="1"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sz="24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sz="2400" i="1">
                                        <a:latin typeface="Cambria Math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zh-CN" altLang="en-US" sz="2400">
                                        <a:latin typeface="Cambria Math" charset="0"/>
                                      </a:rPr>
                                      <m:t>11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zh-CN" altLang="en-US" sz="2400">
                                    <a:latin typeface="Cambria Math" charset="0"/>
                                  </a:rPr>
                                  <m:t>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sz="24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sz="2400" i="1">
                                        <a:latin typeface="Cambria Math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zh-CN" altLang="en-US" sz="2400">
                                        <a:latin typeface="Cambria Math" charset="0"/>
                                      </a:rPr>
                                      <m:t>1</m:t>
                                    </m:r>
                                    <m:r>
                                      <a:rPr lang="en-US" altLang="zh-CN" sz="2400" b="0" i="1" smtClean="0">
                                        <a:latin typeface="Cambria Math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zh-CN" altLang="en-US" sz="2400">
                                    <a:latin typeface="Cambria Math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zh-CN" altLang="en-US" sz="2400">
                                    <a:latin typeface="Cambria Math" charset="0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lang="zh-CN" altLang="en-US" sz="2400">
                                    <a:latin typeface="Cambria Math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sz="24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sz="2400" i="1">
                                        <a:latin typeface="Cambria Math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zh-CN" altLang="en-US" sz="2400" i="1">
                                        <a:latin typeface="Cambria Math" charset="0"/>
                                      </a:rPr>
                                      <m:t>𝑚</m:t>
                                    </m:r>
                                    <m:r>
                                      <a:rPr lang="zh-CN" altLang="en-US" sz="2400">
                                        <a:latin typeface="Cambria Math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zh-CN" altLang="en-US" sz="2400">
                                    <a:latin typeface="Cambria Math" charset="0"/>
                                  </a:rPr>
                                  <m:t>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sz="24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zh-CN" altLang="en-US" sz="2400" i="1">
                                        <a:latin typeface="Cambria Math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zh-CN" altLang="en-US" sz="2400" i="1">
                                        <a:latin typeface="Cambria Math" charset="0"/>
                                      </a:rPr>
                                      <m:t>𝑚</m:t>
                                    </m:r>
                                    <m:r>
                                      <a:rPr lang="en-US" altLang="zh-CN" sz="2400" b="0" i="1" smtClean="0">
                                        <a:latin typeface="Cambria Math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r>
                        <a:rPr lang="zh-CN" altLang="en-US" sz="2400">
                          <a:latin typeface="Cambria Math" charset="0"/>
                        </a:rPr>
                        <m:t>≈</m:t>
                      </m:r>
                      <m:d>
                        <m:dPr>
                          <m:begChr m:val="["/>
                          <m:endChr m:val="]"/>
                          <m:ctrlPr>
                            <a:rPr lang="zh-CN" altLang="en-US" sz="2400" i="1"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sz="2400" i="1"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sz="24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b="0" i="1" smtClean="0">
                                        <a:latin typeface="Cambria Math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zh-CN" altLang="en-US" sz="2400">
                                        <a:latin typeface="Cambria Math" charset="0"/>
                                      </a:rPr>
                                      <m:t>11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sz="24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b="0" i="1" smtClean="0">
                                        <a:latin typeface="Cambria Math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zh-CN" altLang="en-US" sz="2400">
                                        <a:latin typeface="Cambria Math" charset="0"/>
                                      </a:rPr>
                                      <m:t>12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sz="24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b="0" i="1" smtClean="0">
                                        <a:latin typeface="Cambria Math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zh-CN" altLang="en-US" sz="2400">
                                        <a:latin typeface="Cambria Math" charset="0"/>
                                      </a:rPr>
                                      <m:t>13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r>
                                  <a:rPr lang="zh-CN" altLang="en-US" sz="2400">
                                    <a:latin typeface="Cambria Math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zh-CN" altLang="en-US" sz="2400">
                                    <a:latin typeface="Cambria Math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zh-CN" altLang="en-US" sz="2400">
                                    <a:latin typeface="Cambria Math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sz="24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b="0" i="1" smtClean="0">
                                        <a:latin typeface="Cambria Math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zh-CN" altLang="en-US" sz="2400" i="1">
                                        <a:latin typeface="Cambria Math" charset="0"/>
                                      </a:rPr>
                                      <m:t>𝑚</m:t>
                                    </m:r>
                                    <m:r>
                                      <a:rPr lang="zh-CN" altLang="en-US" sz="2400">
                                        <a:latin typeface="Cambria Math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sz="24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b="0" i="1" smtClean="0">
                                        <a:latin typeface="Cambria Math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zh-CN" altLang="en-US" sz="2400" i="1">
                                        <a:latin typeface="Cambria Math" charset="0"/>
                                      </a:rPr>
                                      <m:t>𝑚</m:t>
                                    </m:r>
                                    <m:r>
                                      <a:rPr lang="zh-CN" altLang="en-US" sz="2400">
                                        <a:latin typeface="Cambria Math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sz="240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b="0" i="1" smtClean="0">
                                        <a:latin typeface="Cambria Math" charset="0"/>
                                      </a:rPr>
                                      <m:t>𝑤</m:t>
                                    </m:r>
                                  </m:e>
                                  <m:sub>
                                    <m:r>
                                      <a:rPr lang="zh-CN" altLang="en-US" sz="2400" i="1">
                                        <a:latin typeface="Cambria Math" charset="0"/>
                                      </a:rPr>
                                      <m:t>𝑚</m:t>
                                    </m:r>
                                    <m:r>
                                      <a:rPr lang="zh-CN" altLang="en-US" sz="2400">
                                        <a:latin typeface="Cambria Math" charset="0"/>
                                      </a:rPr>
                                      <m:t>3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zh-CN" altLang="en-US" sz="2400" i="1"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zh-CN" altLang="en-US" sz="2400" i="1"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sz="240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b="0" i="1" smtClean="0">
                                        <a:latin typeface="Cambria Math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zh-CN" altLang="en-US" sz="2400">
                                        <a:latin typeface="Cambria Math" charset="0"/>
                                      </a:rPr>
                                      <m:t>11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zh-CN" altLang="en-US" sz="2400">
                                    <a:latin typeface="Cambria Math" charset="0"/>
                                  </a:rPr>
                                  <m:t>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sz="24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b="0" i="1" smtClean="0">
                                        <a:latin typeface="Cambria Math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zh-CN" altLang="en-US" sz="2400">
                                        <a:latin typeface="Cambria Math" charset="0"/>
                                      </a:rPr>
                                      <m:t>1</m:t>
                                    </m:r>
                                    <m:r>
                                      <a:rPr lang="en-US" altLang="zh-CN" sz="2400" b="0" i="1" smtClean="0">
                                        <a:latin typeface="Cambria Math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sz="24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b="0" i="1" smtClean="0">
                                        <a:latin typeface="Cambria Math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zh-CN" altLang="en-US" sz="2400">
                                        <a:latin typeface="Cambria Math" charset="0"/>
                                      </a:rPr>
                                      <m:t>21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zh-CN" altLang="en-US" sz="2400">
                                    <a:latin typeface="Cambria Math" charset="0"/>
                                  </a:rPr>
                                  <m:t>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sz="24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b="0" i="1" smtClean="0">
                                        <a:latin typeface="Cambria Math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zh-CN" altLang="en-US" sz="2400">
                                        <a:latin typeface="Cambria Math" charset="0"/>
                                      </a:rPr>
                                      <m:t>2</m:t>
                                    </m:r>
                                    <m:r>
                                      <a:rPr lang="en-US" altLang="zh-CN" sz="2400" b="0" i="1" smtClean="0">
                                        <a:latin typeface="Cambria Math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mr>
                            <m:mr>
                              <m:e>
                                <m:sSub>
                                  <m:sSubPr>
                                    <m:ctrlPr>
                                      <a:rPr lang="zh-CN" altLang="en-US" sz="2400" i="1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b="0" i="1" smtClean="0">
                                        <a:latin typeface="Cambria Math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zh-CN" altLang="en-US" sz="2400">
                                        <a:latin typeface="Cambria Math" charset="0"/>
                                      </a:rPr>
                                      <m:t>31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lang="zh-CN" altLang="en-US" sz="2400">
                                    <a:latin typeface="Cambria Math" charset="0"/>
                                  </a:rPr>
                                  <m:t>…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lang="zh-CN" altLang="en-US" sz="2400" i="1" smtClean="0">
                                        <a:latin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b="0" i="1" smtClean="0">
                                        <a:latin typeface="Cambria Math" charset="0"/>
                                      </a:rPr>
                                      <m:t>h</m:t>
                                    </m:r>
                                  </m:e>
                                  <m:sub>
                                    <m:r>
                                      <a:rPr lang="zh-CN" altLang="en-US" sz="2400">
                                        <a:latin typeface="Cambria Math" charset="0"/>
                                      </a:rPr>
                                      <m:t>3</m:t>
                                    </m:r>
                                    <m:r>
                                      <a:rPr lang="en-US" altLang="zh-CN" sz="2400" b="0" i="1" smtClean="0">
                                        <a:latin typeface="Cambria Math" charset="0"/>
                                      </a:rPr>
                                      <m:t>𝑛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zh-CN" altLang="en-US" sz="2400" dirty="0"/>
              </a:p>
            </p:txBody>
          </p:sp>
        </mc:Choice>
        <mc:Fallback>
          <p:sp>
            <p:nvSpPr>
              <p:cNvPr id="9" name="矩形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49073" y="2350265"/>
                <a:ext cx="8732018" cy="1172885"/>
              </a:xfrm>
              <a:prstGeom prst="rect">
                <a:avLst/>
              </a:prstGeom>
              <a:blipFill rotWithShape="0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10" name="文本框 9"/>
          <p:cNvSpPr txBox="1"/>
          <p:nvPr/>
        </p:nvSpPr>
        <p:spPr>
          <a:xfrm>
            <a:off x="2883795" y="1695202"/>
            <a:ext cx="1656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流量矩阵</a:t>
            </a:r>
            <a:endParaRPr kumimoji="1"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723562" y="1701770"/>
            <a:ext cx="1656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系数矩阵</a:t>
            </a:r>
            <a:endParaRPr kumimoji="1"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755530" y="1701980"/>
            <a:ext cx="2736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交通模式矩阵</a:t>
            </a:r>
            <a:endParaRPr kumimoji="1"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auto">
          <a:xfrm>
            <a:off x="1229848" y="4689032"/>
            <a:ext cx="2209800" cy="914400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zh-CN" altLang="en-US" dirty="0" smtClean="0">
                <a:ea typeface="宋体" panose="02010600030101010101" pitchFamily="2" charset="-122"/>
              </a:rPr>
              <a:t>非负矩阵分解</a:t>
            </a:r>
            <a:endParaRPr lang="zh-CN" altLang="en-US" dirty="0">
              <a:ea typeface="宋体" panose="02010600030101010101" pitchFamily="2" charset="-122"/>
            </a:endParaRPr>
          </a:p>
        </p:txBody>
      </p:sp>
      <p:sp>
        <p:nvSpPr>
          <p:cNvPr id="14" name="Line 18"/>
          <p:cNvSpPr>
            <a:spLocks noChangeShapeType="1"/>
          </p:cNvSpPr>
          <p:nvPr/>
        </p:nvSpPr>
        <p:spPr bwMode="auto">
          <a:xfrm flipV="1">
            <a:off x="3565596" y="4408274"/>
            <a:ext cx="1600200" cy="762000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5" name="Line 14"/>
          <p:cNvSpPr>
            <a:spLocks noChangeShapeType="1"/>
          </p:cNvSpPr>
          <p:nvPr/>
        </p:nvSpPr>
        <p:spPr bwMode="auto">
          <a:xfrm>
            <a:off x="3565596" y="5170273"/>
            <a:ext cx="1600200" cy="781075"/>
          </a:xfrm>
          <a:prstGeom prst="line">
            <a:avLst/>
          </a:prstGeom>
          <a:noFill/>
          <a:ln w="28575">
            <a:solidFill>
              <a:schemeClr val="tx1"/>
            </a:solidFill>
            <a:miter lim="800000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16" name="Rectangle 4"/>
          <p:cNvSpPr>
            <a:spLocks noChangeArrowheads="1"/>
          </p:cNvSpPr>
          <p:nvPr/>
        </p:nvSpPr>
        <p:spPr bwMode="auto">
          <a:xfrm>
            <a:off x="5355607" y="3951074"/>
            <a:ext cx="6692958" cy="925085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zh-CN" altLang="en-US" dirty="0">
              <a:ea typeface="宋体" panose="02010600030101010101" pitchFamily="2" charset="-122"/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5355607" y="5470902"/>
            <a:ext cx="6692958" cy="908331"/>
          </a:xfrm>
          <a:prstGeom prst="rect">
            <a:avLst/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zh-CN" altLang="en-US" sz="2400" dirty="0">
                <a:ea typeface="宋体" panose="02010600030101010101" pitchFamily="2" charset="-122"/>
              </a:rPr>
              <a:t>　</a:t>
            </a:r>
            <a:r>
              <a:rPr lang="en-US" altLang="zh-CN" sz="2400" dirty="0" smtClean="0">
                <a:ea typeface="宋体" panose="02010600030101010101" pitchFamily="2" charset="-122"/>
              </a:rPr>
              <a:t>[W H]=</a:t>
            </a:r>
            <a:r>
              <a:rPr lang="en-US" altLang="zh-CN" sz="2400" dirty="0" err="1" smtClean="0">
                <a:ea typeface="宋体" panose="02010600030101010101" pitchFamily="2" charset="-122"/>
              </a:rPr>
              <a:t>nnmf</a:t>
            </a:r>
            <a:r>
              <a:rPr lang="en-US" altLang="zh-CN" sz="2400" dirty="0" smtClean="0">
                <a:ea typeface="宋体" panose="02010600030101010101" pitchFamily="2" charset="-122"/>
              </a:rPr>
              <a:t>(</a:t>
            </a:r>
            <a:r>
              <a:rPr lang="en-US" altLang="zh-CN" sz="2400" dirty="0" err="1" smtClean="0">
                <a:ea typeface="宋体" panose="02010600030101010101" pitchFamily="2" charset="-122"/>
              </a:rPr>
              <a:t>A,k</a:t>
            </a:r>
            <a:r>
              <a:rPr lang="en-US" altLang="zh-CN" sz="2400" dirty="0" smtClean="0">
                <a:ea typeface="宋体" panose="02010600030101010101" pitchFamily="2" charset="-122"/>
              </a:rPr>
              <a:t>)</a:t>
            </a:r>
            <a:endParaRPr lang="zh-CN" altLang="en-US" sz="2400" dirty="0">
              <a:ea typeface="宋体" panose="02010600030101010101" pitchFamily="2" charset="-122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文本框 17"/>
              <p:cNvSpPr txBox="1"/>
              <p:nvPr/>
            </p:nvSpPr>
            <p:spPr>
              <a:xfrm>
                <a:off x="7699420" y="3946994"/>
                <a:ext cx="5086243" cy="9225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altLang="zh-CN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sSub>
                        <m:sSubPr>
                          <m:ctrlPr>
                            <a:rPr lang="en-US" altLang="zh-CN" sz="2400" i="1" smtClean="0">
                              <a:latin typeface="Cambria Math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𝐻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charset="0"/>
                              <a:ea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f>
                        <m:fPr>
                          <m:ctrlPr>
                            <a:rPr lang="bg-BG" altLang="zh-CN" sz="2400" i="1" smtClean="0">
                              <a:solidFill>
                                <a:srgbClr val="1D242B"/>
                              </a:solidFill>
                              <a:latin typeface="Cambria Math" charset="0"/>
                              <a:ea typeface="幼圆" panose="02010509060101010101" pitchFamily="49" charset="-122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sz="2400" i="1">
                                  <a:solidFill>
                                    <a:srgbClr val="1D242B"/>
                                  </a:solidFill>
                                  <a:latin typeface="Cambria Math" charset="0"/>
                                  <a:ea typeface="幼圆" panose="02010509060101010101" pitchFamily="49" charset="-122"/>
                                </a:rPr>
                              </m:ctrlPr>
                            </m:sSubPr>
                            <m:e>
                              <m:sSup>
                                <m:sSupPr>
                                  <m:ctrlPr>
                                    <a:rPr lang="en-US" altLang="zh-CN" sz="2400" i="1">
                                      <a:solidFill>
                                        <a:srgbClr val="1D242B"/>
                                      </a:solidFill>
                                      <a:latin typeface="Cambria Math" charset="0"/>
                                      <a:ea typeface="幼圆" panose="02010509060101010101" pitchFamily="49" charset="-122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400" i="1">
                                      <a:solidFill>
                                        <a:srgbClr val="1D242B"/>
                                      </a:solidFill>
                                      <a:latin typeface="Cambria Math" charset="0"/>
                                      <a:ea typeface="幼圆" panose="02010509060101010101" pitchFamily="49" charset="-122"/>
                                    </a:rPr>
                                    <m:t>(</m:t>
                                  </m:r>
                                  <m:r>
                                    <a:rPr lang="en-US" altLang="zh-CN" sz="2400" i="1">
                                      <a:solidFill>
                                        <a:srgbClr val="1D242B"/>
                                      </a:solidFill>
                                      <a:latin typeface="Cambria Math" charset="0"/>
                                      <a:ea typeface="幼圆" panose="02010509060101010101" pitchFamily="49" charset="-122"/>
                                    </a:rPr>
                                    <m:t>𝑊</m:t>
                                  </m:r>
                                </m:e>
                                <m:sup>
                                  <m:r>
                                    <a:rPr lang="en-US" altLang="zh-CN" sz="2400" i="1">
                                      <a:solidFill>
                                        <a:srgbClr val="1D242B"/>
                                      </a:solidFill>
                                      <a:latin typeface="Cambria Math" charset="0"/>
                                      <a:ea typeface="幼圆" panose="02010509060101010101" pitchFamily="49" charset="-122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altLang="zh-CN" sz="2400" i="1">
                                  <a:solidFill>
                                    <a:srgbClr val="1D242B"/>
                                  </a:solidFill>
                                  <a:latin typeface="Cambria Math" charset="0"/>
                                  <a:ea typeface="幼圆" panose="02010509060101010101" pitchFamily="49" charset="-122"/>
                                </a:rPr>
                                <m:t>𝑉</m:t>
                              </m:r>
                              <m:r>
                                <a:rPr lang="en-US" altLang="zh-CN" sz="2400" i="1">
                                  <a:solidFill>
                                    <a:srgbClr val="1D242B"/>
                                  </a:solidFill>
                                  <a:latin typeface="Cambria Math" charset="0"/>
                                  <a:ea typeface="幼圆" panose="02010509060101010101" pitchFamily="49" charset="-122"/>
                                </a:rPr>
                                <m:t>)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rgbClr val="1D242B"/>
                                  </a:solidFill>
                                  <a:latin typeface="Cambria Math" charset="0"/>
                                  <a:ea typeface="幼圆" panose="02010509060101010101" pitchFamily="49" charset="-122"/>
                                </a:rPr>
                                <m:t>𝑖𝑗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altLang="zh-CN" sz="2400" i="1">
                                  <a:solidFill>
                                    <a:srgbClr val="1D242B"/>
                                  </a:solidFill>
                                  <a:latin typeface="Cambria Math" charset="0"/>
                                  <a:ea typeface="幼圆" panose="02010509060101010101" pitchFamily="49" charset="-122"/>
                                </a:rPr>
                              </m:ctrlPr>
                            </m:sSubPr>
                            <m:e>
                              <m:sSup>
                                <m:sSupPr>
                                  <m:ctrlPr>
                                    <a:rPr lang="en-US" altLang="zh-CN" sz="2400" i="1">
                                      <a:solidFill>
                                        <a:srgbClr val="1D242B"/>
                                      </a:solidFill>
                                      <a:latin typeface="Cambria Math" charset="0"/>
                                      <a:ea typeface="幼圆" panose="02010509060101010101" pitchFamily="49" charset="-122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2400" i="1">
                                      <a:solidFill>
                                        <a:srgbClr val="1D242B"/>
                                      </a:solidFill>
                                      <a:latin typeface="Cambria Math" charset="0"/>
                                      <a:ea typeface="幼圆" panose="02010509060101010101" pitchFamily="49" charset="-122"/>
                                    </a:rPr>
                                    <m:t>(</m:t>
                                  </m:r>
                                  <m:r>
                                    <a:rPr lang="en-US" altLang="zh-CN" sz="2400" i="1">
                                      <a:solidFill>
                                        <a:srgbClr val="1D242B"/>
                                      </a:solidFill>
                                      <a:latin typeface="Cambria Math" charset="0"/>
                                      <a:ea typeface="幼圆" panose="02010509060101010101" pitchFamily="49" charset="-122"/>
                                    </a:rPr>
                                    <m:t>𝑊</m:t>
                                  </m:r>
                                </m:e>
                                <m:sup>
                                  <m:r>
                                    <a:rPr lang="en-US" altLang="zh-CN" sz="2400" i="1">
                                      <a:solidFill>
                                        <a:srgbClr val="1D242B"/>
                                      </a:solidFill>
                                      <a:latin typeface="Cambria Math" charset="0"/>
                                      <a:ea typeface="幼圆" panose="02010509060101010101" pitchFamily="49" charset="-122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en-US" altLang="zh-CN" sz="2400" b="0" i="1" smtClean="0">
                                  <a:solidFill>
                                    <a:srgbClr val="1D242B"/>
                                  </a:solidFill>
                                  <a:latin typeface="Cambria Math" charset="0"/>
                                  <a:ea typeface="幼圆" panose="02010509060101010101" pitchFamily="49" charset="-122"/>
                                </a:rPr>
                                <m:t>𝑊𝐻</m:t>
                              </m:r>
                              <m:r>
                                <a:rPr lang="en-US" altLang="zh-CN" sz="2400" i="1">
                                  <a:solidFill>
                                    <a:srgbClr val="1D242B"/>
                                  </a:solidFill>
                                  <a:latin typeface="Cambria Math" charset="0"/>
                                  <a:ea typeface="幼圆" panose="02010509060101010101" pitchFamily="49" charset="-122"/>
                                </a:rPr>
                                <m:t>)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rgbClr val="1D242B"/>
                                  </a:solidFill>
                                  <a:latin typeface="Cambria Math" charset="0"/>
                                  <a:ea typeface="幼圆" panose="02010509060101010101" pitchFamily="49" charset="-122"/>
                                </a:rPr>
                                <m:t>𝑖𝑗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zh-CN" altLang="en-US" sz="2400" dirty="0"/>
              </a:p>
            </p:txBody>
          </p:sp>
        </mc:Choice>
        <mc:Fallback>
          <p:sp>
            <p:nvSpPr>
              <p:cNvPr id="18" name="文本框 1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99420" y="3946994"/>
                <a:ext cx="5086243" cy="922560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9" name="文本框 18"/>
              <p:cNvSpPr txBox="1"/>
              <p:nvPr/>
            </p:nvSpPr>
            <p:spPr>
              <a:xfrm>
                <a:off x="5213411" y="3917936"/>
                <a:ext cx="3659526" cy="929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2400" i="1" smtClean="0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charset="0"/>
                            </a:rPr>
                            <m:t>𝑊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charset="0"/>
                            </a:rPr>
                            <m:t>𝑖𝑗</m:t>
                          </m:r>
                        </m:sub>
                      </m:sSub>
                      <m:r>
                        <a:rPr lang="en-US" altLang="zh-CN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←</m:t>
                      </m:r>
                      <m:sSub>
                        <m:sSubPr>
                          <m:ctrlPr>
                            <a:rPr lang="en-US" altLang="zh-CN" sz="2400" i="1" smtClean="0">
                              <a:latin typeface="Cambria Math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2400" b="0" i="1" smtClean="0">
                              <a:latin typeface="Cambria Math" charset="0"/>
                              <a:ea typeface="Cambria Math" panose="02040503050406030204" pitchFamily="18" charset="0"/>
                            </a:rPr>
                            <m:t>𝑊</m:t>
                          </m:r>
                        </m:e>
                        <m:sub>
                          <m:r>
                            <a:rPr lang="en-US" altLang="zh-CN" sz="2400" b="0" i="1" smtClean="0">
                              <a:latin typeface="Cambria Math" charset="0"/>
                              <a:ea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f>
                        <m:fPr>
                          <m:ctrlPr>
                            <a:rPr lang="bg-BG" altLang="zh-CN" sz="2400" i="1" smtClean="0">
                              <a:solidFill>
                                <a:srgbClr val="1D242B"/>
                              </a:solidFill>
                              <a:latin typeface="Cambria Math" charset="0"/>
                              <a:ea typeface="幼圆" panose="02010509060101010101" pitchFamily="49" charset="-122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zh-CN" sz="2400" i="1">
                                  <a:solidFill>
                                    <a:srgbClr val="1D242B"/>
                                  </a:solidFill>
                                  <a:latin typeface="Cambria Math" charset="0"/>
                                  <a:ea typeface="幼圆" panose="02010509060101010101" pitchFamily="49" charset="-122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solidFill>
                                    <a:srgbClr val="1D242B"/>
                                  </a:solidFill>
                                  <a:latin typeface="Cambria Math" charset="0"/>
                                  <a:ea typeface="幼圆" panose="02010509060101010101" pitchFamily="49" charset="-122"/>
                                </a:rPr>
                                <m:t>(</m:t>
                              </m:r>
                              <m:r>
                                <a:rPr lang="en-US" altLang="zh-CN" sz="2400" i="1">
                                  <a:solidFill>
                                    <a:srgbClr val="1D242B"/>
                                  </a:solidFill>
                                  <a:latin typeface="Cambria Math" charset="0"/>
                                  <a:ea typeface="幼圆" panose="02010509060101010101" pitchFamily="49" charset="-122"/>
                                </a:rPr>
                                <m:t>𝑉</m:t>
                              </m:r>
                              <m:r>
                                <a:rPr lang="en-US" altLang="zh-CN" sz="2400" b="0" i="1" smtClean="0">
                                  <a:solidFill>
                                    <a:srgbClr val="1D242B"/>
                                  </a:solidFill>
                                  <a:latin typeface="Cambria Math" charset="0"/>
                                  <a:ea typeface="幼圆" panose="02010509060101010101" pitchFamily="49" charset="-122"/>
                                </a:rPr>
                                <m:t>𝐻</m:t>
                              </m:r>
                              <m:r>
                                <a:rPr lang="en-US" altLang="zh-CN" sz="2400" b="0" i="1" smtClean="0">
                                  <a:solidFill>
                                    <a:srgbClr val="1D242B"/>
                                  </a:solidFill>
                                  <a:latin typeface="Cambria Math" charset="0"/>
                                  <a:ea typeface="幼圆" panose="02010509060101010101" pitchFamily="49" charset="-122"/>
                                </a:rPr>
                                <m:t>′)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rgbClr val="1D242B"/>
                                  </a:solidFill>
                                  <a:latin typeface="Cambria Math" charset="0"/>
                                  <a:ea typeface="幼圆" panose="02010509060101010101" pitchFamily="49" charset="-122"/>
                                </a:rPr>
                                <m:t>𝑖𝑗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altLang="zh-CN" sz="2400" i="1">
                                  <a:solidFill>
                                    <a:srgbClr val="1D242B"/>
                                  </a:solidFill>
                                  <a:latin typeface="Cambria Math" charset="0"/>
                                  <a:ea typeface="幼圆" panose="02010509060101010101" pitchFamily="49" charset="-122"/>
                                </a:rPr>
                              </m:ctrlPr>
                            </m:sSubPr>
                            <m:e>
                              <m:r>
                                <a:rPr lang="en-US" altLang="zh-CN" sz="2400" b="0" i="1" smtClean="0">
                                  <a:solidFill>
                                    <a:srgbClr val="1D242B"/>
                                  </a:solidFill>
                                  <a:latin typeface="Cambria Math" charset="0"/>
                                  <a:ea typeface="幼圆" panose="02010509060101010101" pitchFamily="49" charset="-122"/>
                                </a:rPr>
                                <m:t>(</m:t>
                              </m:r>
                              <m:r>
                                <a:rPr lang="en-US" altLang="zh-CN" sz="2400" b="0" i="1" smtClean="0">
                                  <a:solidFill>
                                    <a:srgbClr val="1D242B"/>
                                  </a:solidFill>
                                  <a:latin typeface="Cambria Math" charset="0"/>
                                  <a:ea typeface="幼圆" panose="02010509060101010101" pitchFamily="49" charset="-122"/>
                                </a:rPr>
                                <m:t>𝑊𝐻𝐻</m:t>
                              </m:r>
                              <m:r>
                                <a:rPr lang="en-US" altLang="zh-CN" sz="2400" b="0" i="1" smtClean="0">
                                  <a:solidFill>
                                    <a:srgbClr val="1D242B"/>
                                  </a:solidFill>
                                  <a:latin typeface="Cambria Math" charset="0"/>
                                  <a:ea typeface="幼圆" panose="02010509060101010101" pitchFamily="49" charset="-122"/>
                                </a:rPr>
                                <m:t>′)</m:t>
                              </m:r>
                            </m:e>
                            <m:sub>
                              <m:r>
                                <a:rPr lang="en-US" altLang="zh-CN" sz="2400" i="1">
                                  <a:solidFill>
                                    <a:srgbClr val="1D242B"/>
                                  </a:solidFill>
                                  <a:latin typeface="Cambria Math" charset="0"/>
                                  <a:ea typeface="幼圆" panose="02010509060101010101" pitchFamily="49" charset="-122"/>
                                </a:rPr>
                                <m:t>𝑖𝑗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zh-CN" altLang="en-US" sz="2400" dirty="0"/>
              </a:p>
            </p:txBody>
          </p:sp>
        </mc:Choice>
        <mc:Fallback>
          <p:sp>
            <p:nvSpPr>
              <p:cNvPr id="19" name="文本框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13411" y="3917936"/>
                <a:ext cx="3659526" cy="92916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6" name="文本框 5"/>
          <p:cNvSpPr txBox="1"/>
          <p:nvPr/>
        </p:nvSpPr>
        <p:spPr>
          <a:xfrm>
            <a:off x="7856866" y="5766683"/>
            <a:ext cx="4771349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376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i="1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Segoe UI" panose="020B0502040204020203"/>
              </a:rPr>
              <a:t>s.t.</a:t>
            </a:r>
            <a:r>
              <a:rPr lang="en-US" altLang="zh-CN" i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W</a:t>
            </a:r>
            <a:r>
              <a:rPr lang="en-US" altLang="zh-CN" baseline="-25000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nxk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H</a:t>
            </a:r>
            <a:r>
              <a:rPr lang="en-US" altLang="zh-CN" baseline="-25000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kxm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</a:t>
            </a:r>
            <a:r>
              <a:rPr lang="en-US" altLang="zh-CN" baseline="-25000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nxm</a:t>
            </a:r>
            <a:r>
              <a:rPr lang="en-US" altLang="zh-CN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k</a:t>
            </a:r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为矩阵的</a:t>
            </a:r>
            <a:r>
              <a:rPr lang="en-US" altLang="zh-CN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rank</a:t>
            </a:r>
            <a:endParaRPr kumimoji="0" lang="zh-CN" altLang="en-US" sz="18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Segoe UI" panose="020B0502040204020203"/>
            </a:endParaRPr>
          </a:p>
        </p:txBody>
      </p:sp>
    </p:spTree>
  </p:cSld>
  <p:clrMapOvr>
    <a:masterClrMapping/>
  </p:clrMapOvr>
  <p:transition spd="slow">
    <p:dissolv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模板页面">
  <a:themeElements>
    <a:clrScheme name="模板页面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FF"/>
      </a:hlink>
      <a:folHlink>
        <a:srgbClr val="FF00FF"/>
      </a:folHlink>
    </a:clrScheme>
    <a:fontScheme name="模板页面">
      <a:majorFont>
        <a:latin typeface="Segoe UI"/>
        <a:ea typeface="Segoe UI"/>
        <a:cs typeface="Segoe UI"/>
      </a:majorFont>
      <a:minorFont>
        <a:latin typeface="Helvetica"/>
        <a:ea typeface="Helvetica"/>
        <a:cs typeface="Helvetica"/>
      </a:minorFont>
    </a:fontScheme>
    <a:fmtScheme name="模板页面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376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Segoe UI" panose="020B050204020402020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376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Segoe UI" panose="020B050204020402020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模板页面">
  <a:themeElements>
    <a:clrScheme name="模板页面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FF"/>
      </a:hlink>
      <a:folHlink>
        <a:srgbClr val="FF00FF"/>
      </a:folHlink>
    </a:clrScheme>
    <a:fontScheme name="模板页面">
      <a:majorFont>
        <a:latin typeface="Segoe UI"/>
        <a:ea typeface="Segoe UI"/>
        <a:cs typeface="Segoe UI"/>
      </a:majorFont>
      <a:minorFont>
        <a:latin typeface="Helvetica"/>
        <a:ea typeface="Helvetica"/>
        <a:cs typeface="Helvetica"/>
      </a:minorFont>
    </a:fontScheme>
    <a:fmtScheme name="模板页面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376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Segoe UI" panose="020B050204020402020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376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Segoe UI" panose="020B050204020402020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1445</Words>
  <Application>WPS 演示</Application>
  <PresentationFormat>宽屏</PresentationFormat>
  <Paragraphs>179</Paragraphs>
  <Slides>24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4" baseType="lpstr">
      <vt:lpstr>Arial</vt:lpstr>
      <vt:lpstr>宋体</vt:lpstr>
      <vt:lpstr>Wingdings</vt:lpstr>
      <vt:lpstr>Segoe UI</vt:lpstr>
      <vt:lpstr>Arial</vt:lpstr>
      <vt:lpstr>微软雅黑</vt:lpstr>
      <vt:lpstr>Segoe UI Light</vt:lpstr>
      <vt:lpstr>Segoe UI</vt:lpstr>
      <vt:lpstr>Arial Unicode MS</vt:lpstr>
      <vt:lpstr>模板页面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Administrator</cp:lastModifiedBy>
  <cp:revision>91</cp:revision>
  <dcterms:created xsi:type="dcterms:W3CDTF">2017-10-07T08:04:20Z</dcterms:created>
  <dcterms:modified xsi:type="dcterms:W3CDTF">2017-10-07T08:04:49Z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2052-10.1.0.6876</vt:lpwstr>
  </property>
</Properties>
</file>